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34175" y="71272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b="1" i="1" sz="3300">
                <a:solidFill>
                  <a:srgbClr val="434343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rgbClr val="B7B7B7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211225" y="1450450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Digital Learning Family Engagement PLan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34175" y="1907955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Goals for 2019-2020 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Cambria"/>
              <a:buAutoNum type="arabicPeriod"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Library to be open during a spring parent evening event in each building. Computers available for families to see different programs being used in buildings. 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Cambria"/>
              <a:buAutoNum type="arabicPeriod"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Monthly newsletters (Building and District) to highlight a digital learning focus.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Goals for 2020-2021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Cambria"/>
              <a:buAutoNum type="arabicPeriod"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Districtwide e-communication plan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22222"/>
              </a:buClr>
              <a:buSzPts val="1200"/>
              <a:buFont typeface="Cambria"/>
              <a:buAutoNum type="arabicPeriod"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Post a digital learning highlight once per month from each building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200">
                <a:solidFill>
                  <a:srgbClr val="222222"/>
                </a:solidFill>
                <a:latin typeface="Cambria"/>
                <a:ea typeface="Cambria"/>
                <a:cs typeface="Cambria"/>
                <a:sym typeface="Cambria"/>
              </a:rPr>
              <a:t>                                                                                                                                                                                      Created March 12th, 2020</a:t>
            </a:r>
            <a:endParaRPr i="1" sz="1200">
              <a:solidFill>
                <a:srgbClr val="222222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4950" y="77190"/>
            <a:ext cx="862899" cy="9695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