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oboto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625500" y="125275"/>
            <a:ext cx="7893000" cy="165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A61C00"/>
                </a:solidFill>
              </a:rPr>
              <a:t>Tech Mentors</a:t>
            </a:r>
            <a:endParaRPr sz="2400" b="1">
              <a:solidFill>
                <a:srgbClr val="A61C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A61C00"/>
                </a:solidFill>
              </a:rPr>
              <a:t>Digital Teaching and Learning</a:t>
            </a:r>
            <a:endParaRPr sz="2400" b="1">
              <a:solidFill>
                <a:srgbClr val="A61C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A61C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rgbClr val="A61C00"/>
                </a:solidFill>
              </a:rPr>
              <a:t>Purpose: Provide classroom coaching and professional development to the building staff</a:t>
            </a:r>
            <a:endParaRPr sz="1800" i="1">
              <a:solidFill>
                <a:srgbClr val="A61C00"/>
              </a:solidFill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75100" y="2126450"/>
            <a:ext cx="87624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Director of Technology - T</a:t>
            </a:r>
            <a:r>
              <a:rPr lang="en-US" sz="1400" dirty="0">
                <a:solidFill>
                  <a:srgbClr val="85200C"/>
                </a:solidFill>
              </a:rPr>
              <a:t>BD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Director of Data Coordinatio</a:t>
            </a:r>
            <a:r>
              <a:rPr lang="en-US" sz="1400" dirty="0">
                <a:solidFill>
                  <a:srgbClr val="85200C"/>
                </a:solidFill>
              </a:rPr>
              <a:t>n &amp; Analysis</a:t>
            </a:r>
            <a:r>
              <a:rPr lang="en" sz="1400" dirty="0">
                <a:solidFill>
                  <a:srgbClr val="85200C"/>
                </a:solidFill>
              </a:rPr>
              <a:t>- </a:t>
            </a:r>
            <a:r>
              <a:rPr lang="en-US" sz="1400" dirty="0">
                <a:solidFill>
                  <a:srgbClr val="85200C"/>
                </a:solidFill>
              </a:rPr>
              <a:t>Shannon Dunbar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BOCES Consultant</a:t>
            </a:r>
            <a:r>
              <a:rPr lang="en-US" sz="1400" dirty="0">
                <a:solidFill>
                  <a:srgbClr val="85200C"/>
                </a:solidFill>
              </a:rPr>
              <a:t>s</a:t>
            </a:r>
            <a:r>
              <a:rPr lang="en" sz="1400" dirty="0">
                <a:solidFill>
                  <a:srgbClr val="85200C"/>
                </a:solidFill>
              </a:rPr>
              <a:t> - Renee Lawrence</a:t>
            </a:r>
            <a:r>
              <a:rPr lang="en-US" sz="1400" dirty="0">
                <a:solidFill>
                  <a:srgbClr val="85200C"/>
                </a:solidFill>
              </a:rPr>
              <a:t> &amp; Jonathan </a:t>
            </a:r>
            <a:r>
              <a:rPr lang="en-US" sz="1400" dirty="0" err="1">
                <a:solidFill>
                  <a:srgbClr val="85200C"/>
                </a:solidFill>
              </a:rPr>
              <a:t>Schillace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85200C"/>
                </a:solidFill>
              </a:rPr>
              <a:t>Auburn </a:t>
            </a:r>
            <a:r>
              <a:rPr lang="en" sz="1400" dirty="0">
                <a:solidFill>
                  <a:srgbClr val="85200C"/>
                </a:solidFill>
              </a:rPr>
              <a:t>High School - William Gilmore (Technology), Danielle Manzone (Special Education)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5200C"/>
                </a:solidFill>
              </a:rPr>
              <a:t>Auburn </a:t>
            </a:r>
            <a:r>
              <a:rPr lang="en" sz="1400">
                <a:solidFill>
                  <a:srgbClr val="85200C"/>
                </a:solidFill>
              </a:rPr>
              <a:t>Junior </a:t>
            </a:r>
            <a:r>
              <a:rPr lang="en" sz="1400" dirty="0">
                <a:solidFill>
                  <a:srgbClr val="85200C"/>
                </a:solidFill>
              </a:rPr>
              <a:t>High School - Julie Eardley (Technology) 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Casey Park Elementary- Shannon DelloStritto (4th Grade) Kiley Kustyn (4</a:t>
            </a:r>
            <a:r>
              <a:rPr lang="en-US" sz="1400" dirty="0" err="1">
                <a:solidFill>
                  <a:srgbClr val="85200C"/>
                </a:solidFill>
              </a:rPr>
              <a:t>th</a:t>
            </a:r>
            <a:r>
              <a:rPr lang="en" sz="1400" dirty="0">
                <a:solidFill>
                  <a:srgbClr val="85200C"/>
                </a:solidFill>
              </a:rPr>
              <a:t> Grade)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Genesee Elementary - Shane Annal (6th Grade)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Herman Avenue Elementary - Steve Howard (Music)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Owasco Elementary - Christina Lupo (Library Media Specialist)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Seward Elementary - Brandon Keysor (ENL Teacher), Rebecca Kott (5th Grade)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85200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On-screen Show (16:9)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Roboto</vt:lpstr>
      <vt:lpstr>Material</vt:lpstr>
      <vt:lpstr>Tech Mentors Digital Teaching and Learning  Purpose: Provide classroom coaching and professional development to the building staff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Mentors Digital Teaching and Learning  Purpose: Provide classroom coaching and professional development to the building staff</dc:title>
  <dc:creator>AmyMahunik</dc:creator>
  <cp:lastModifiedBy>AmyMahunik</cp:lastModifiedBy>
  <cp:revision>2</cp:revision>
  <dcterms:modified xsi:type="dcterms:W3CDTF">2021-11-09T10:21:34Z</dcterms:modified>
</cp:coreProperties>
</file>