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Roboto" panose="020B060402020202020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625500" y="125275"/>
            <a:ext cx="7893000" cy="165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A61C00"/>
                </a:solidFill>
              </a:rPr>
              <a:t>Tech Mentors</a:t>
            </a:r>
            <a:endParaRPr sz="2400" b="1">
              <a:solidFill>
                <a:srgbClr val="A61C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A61C00"/>
                </a:solidFill>
              </a:rPr>
              <a:t>Digital Teaching and Learning</a:t>
            </a:r>
            <a:endParaRPr sz="2400" b="1">
              <a:solidFill>
                <a:srgbClr val="A61C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rgbClr val="A61C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i="1">
                <a:solidFill>
                  <a:srgbClr val="A61C00"/>
                </a:solidFill>
              </a:rPr>
              <a:t>Purpose: Provide classroom coaching and professional development to the building staff</a:t>
            </a:r>
            <a:endParaRPr sz="1800" i="1">
              <a:solidFill>
                <a:srgbClr val="A61C00"/>
              </a:solidFill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75100" y="2126450"/>
            <a:ext cx="87624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Director of Technology - Tom Bunn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BOCES Consultant - Renee Lawrence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High School - William Gilmore (Technology), Danielle Manzone (Special Education)</a:t>
            </a:r>
            <a:r>
              <a:rPr lang="en-US" sz="1400" dirty="0">
                <a:solidFill>
                  <a:srgbClr val="85200C"/>
                </a:solidFill>
              </a:rPr>
              <a:t>, Alison </a:t>
            </a:r>
            <a:r>
              <a:rPr lang="en-US" sz="1400" dirty="0" err="1">
                <a:solidFill>
                  <a:srgbClr val="85200C"/>
                </a:solidFill>
              </a:rPr>
              <a:t>Fennessy</a:t>
            </a:r>
            <a:r>
              <a:rPr lang="en-US" sz="1400" dirty="0">
                <a:solidFill>
                  <a:srgbClr val="85200C"/>
                </a:solidFill>
              </a:rPr>
              <a:t> (English), Sarah </a:t>
            </a:r>
            <a:r>
              <a:rPr lang="en-US" sz="1400" dirty="0" err="1">
                <a:solidFill>
                  <a:srgbClr val="85200C"/>
                </a:solidFill>
              </a:rPr>
              <a:t>Dautrich</a:t>
            </a:r>
            <a:r>
              <a:rPr lang="en-US" sz="1400" dirty="0">
                <a:solidFill>
                  <a:srgbClr val="85200C"/>
                </a:solidFill>
              </a:rPr>
              <a:t> (English), Victoria </a:t>
            </a:r>
            <a:r>
              <a:rPr lang="en-US" sz="1400" dirty="0" err="1">
                <a:solidFill>
                  <a:srgbClr val="85200C"/>
                </a:solidFill>
              </a:rPr>
              <a:t>Calarco</a:t>
            </a:r>
            <a:r>
              <a:rPr lang="en-US" sz="1400" dirty="0">
                <a:solidFill>
                  <a:srgbClr val="85200C"/>
                </a:solidFill>
              </a:rPr>
              <a:t> (Library Media Specialist), Elizabeth Molloy (Social Studies), Julie </a:t>
            </a:r>
            <a:r>
              <a:rPr lang="en-US" sz="1400" dirty="0" err="1">
                <a:solidFill>
                  <a:srgbClr val="85200C"/>
                </a:solidFill>
              </a:rPr>
              <a:t>Liccion</a:t>
            </a:r>
            <a:r>
              <a:rPr lang="en-US" sz="1400" dirty="0">
                <a:solidFill>
                  <a:srgbClr val="85200C"/>
                </a:solidFill>
              </a:rPr>
              <a:t> (FACS), Catherine </a:t>
            </a:r>
            <a:r>
              <a:rPr lang="en-US" sz="1400" dirty="0" err="1">
                <a:solidFill>
                  <a:srgbClr val="85200C"/>
                </a:solidFill>
              </a:rPr>
              <a:t>Casaletta</a:t>
            </a:r>
            <a:r>
              <a:rPr lang="en-US" sz="1400" dirty="0">
                <a:solidFill>
                  <a:srgbClr val="85200C"/>
                </a:solidFill>
              </a:rPr>
              <a:t> (</a:t>
            </a:r>
            <a:r>
              <a:rPr lang="en-US" sz="1400" dirty="0" err="1">
                <a:solidFill>
                  <a:srgbClr val="85200C"/>
                </a:solidFill>
              </a:rPr>
              <a:t>Buisness</a:t>
            </a:r>
            <a:r>
              <a:rPr lang="en-US" sz="1400" dirty="0">
                <a:solidFill>
                  <a:srgbClr val="85200C"/>
                </a:solidFill>
              </a:rPr>
              <a:t>)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Junior High School - Julie Feheley (Technology) Danielle O’Shea (English), </a:t>
            </a:r>
            <a:r>
              <a:rPr lang="en-US" sz="1400" dirty="0">
                <a:solidFill>
                  <a:srgbClr val="85200C"/>
                </a:solidFill>
              </a:rPr>
              <a:t>Marcella </a:t>
            </a:r>
            <a:r>
              <a:rPr lang="en-US" sz="1400" dirty="0" err="1">
                <a:solidFill>
                  <a:srgbClr val="85200C"/>
                </a:solidFill>
              </a:rPr>
              <a:t>Didio</a:t>
            </a:r>
            <a:r>
              <a:rPr lang="en-US" sz="1400" dirty="0">
                <a:solidFill>
                  <a:srgbClr val="85200C"/>
                </a:solidFill>
              </a:rPr>
              <a:t> (Library Media Specialist), Deborah </a:t>
            </a:r>
            <a:r>
              <a:rPr lang="en-US" sz="1400" dirty="0" err="1">
                <a:solidFill>
                  <a:srgbClr val="85200C"/>
                </a:solidFill>
              </a:rPr>
              <a:t>Rielly</a:t>
            </a:r>
            <a:r>
              <a:rPr lang="en-US" sz="1400" dirty="0">
                <a:solidFill>
                  <a:srgbClr val="85200C"/>
                </a:solidFill>
              </a:rPr>
              <a:t> (English)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Casey Park Elementary- Shannon DelloStritto (4th Grade) Kiley Kustyn (1st Grade)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Genesee Elementary - Shane Annal (6th Grade), </a:t>
            </a:r>
            <a:r>
              <a:rPr lang="en-US" sz="1400" dirty="0">
                <a:solidFill>
                  <a:srgbClr val="85200C"/>
                </a:solidFill>
              </a:rPr>
              <a:t>Anne </a:t>
            </a:r>
            <a:r>
              <a:rPr lang="en-US" sz="1400" dirty="0" err="1">
                <a:solidFill>
                  <a:srgbClr val="85200C"/>
                </a:solidFill>
              </a:rPr>
              <a:t>Mlod</a:t>
            </a:r>
            <a:r>
              <a:rPr lang="en-US" sz="1400" dirty="0">
                <a:solidFill>
                  <a:srgbClr val="85200C"/>
                </a:solidFill>
              </a:rPr>
              <a:t> (Library Media Specialist)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85200C"/>
                </a:solidFill>
              </a:rPr>
              <a:t>Herman Avenue Elementary - Steve Howard (Music)</a:t>
            </a:r>
            <a:endParaRPr sz="1400" dirty="0">
              <a:solidFill>
                <a:srgbClr val="85200C"/>
              </a:solidFill>
            </a:endParaRPr>
          </a:p>
          <a:p>
            <a:pPr marL="0" lvl="0" indent="0"/>
            <a:r>
              <a:rPr lang="en" sz="1400" dirty="0">
                <a:solidFill>
                  <a:srgbClr val="85200C"/>
                </a:solidFill>
              </a:rPr>
              <a:t>Owasco Elementary - Christina Lupo (Library Media Specialist), </a:t>
            </a:r>
            <a:r>
              <a:rPr lang="en-US" sz="1400" dirty="0">
                <a:solidFill>
                  <a:srgbClr val="85200C"/>
                </a:solidFill>
              </a:rPr>
              <a:t>Whitney West (4th Grade)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5200C"/>
                </a:solidFill>
              </a:rPr>
              <a:t>Seward </a:t>
            </a:r>
            <a:r>
              <a:rPr lang="en" sz="1400" dirty="0">
                <a:solidFill>
                  <a:srgbClr val="85200C"/>
                </a:solidFill>
              </a:rPr>
              <a:t>Elementary - Brandon Keysor (ENL Teacher), Rebecca Kott (4th Grade)</a:t>
            </a: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85200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85200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On-screen Show (16:9)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Roboto</vt:lpstr>
      <vt:lpstr>Material</vt:lpstr>
      <vt:lpstr>Tech Mentors Digital Teaching and Learning  Purpose: Provide classroom coaching and professional development to the building staff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 Mentors Digital Teaching and Learning  Purpose: Provide classroom coaching and professional development to the building staff</dc:title>
  <dc:creator>Administrator</dc:creator>
  <cp:lastModifiedBy>Administrator@AD.AECSD.EDUCATION</cp:lastModifiedBy>
  <cp:revision>1</cp:revision>
  <dcterms:modified xsi:type="dcterms:W3CDTF">2021-01-11T16:50:13Z</dcterms:modified>
</cp:coreProperties>
</file>