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oboto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Roboto-boldItalic.fntdata"/><Relationship Id="rId9" Type="http://schemas.openxmlformats.org/officeDocument/2006/relationships/font" Target="fonts/Robo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625500" y="125275"/>
            <a:ext cx="7893000" cy="165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A61C00"/>
                </a:solidFill>
              </a:rPr>
              <a:t>Tech Mentors</a:t>
            </a:r>
            <a:endParaRPr b="1" sz="2400">
              <a:solidFill>
                <a:srgbClr val="A61C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A61C00"/>
                </a:solidFill>
              </a:rPr>
              <a:t>Digital Teaching and Learning</a:t>
            </a:r>
            <a:endParaRPr b="1" sz="2400">
              <a:solidFill>
                <a:srgbClr val="A61C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rgbClr val="A61C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A61C00"/>
                </a:solidFill>
              </a:rPr>
              <a:t>Purpose: Provide classroom coaching and professional development to the building staff</a:t>
            </a:r>
            <a:endParaRPr i="1" sz="1800">
              <a:solidFill>
                <a:srgbClr val="A61C00"/>
              </a:solidFill>
            </a:endParaRPr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75100" y="2126450"/>
            <a:ext cx="8762400" cy="2618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5200C"/>
                </a:solidFill>
              </a:rPr>
              <a:t>Director of Technology - Tom Bunn</a:t>
            </a:r>
            <a:endParaRPr sz="1400">
              <a:solidFill>
                <a:srgbClr val="85200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5200C"/>
                </a:solidFill>
              </a:rPr>
              <a:t>Director of Instructional Support and Data - Abigail Adams-Snell</a:t>
            </a:r>
            <a:endParaRPr sz="1400">
              <a:solidFill>
                <a:srgbClr val="85200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5200C"/>
                </a:solidFill>
              </a:rPr>
              <a:t>BOCES Consultant - Renee Lawrence</a:t>
            </a:r>
            <a:endParaRPr sz="1400">
              <a:solidFill>
                <a:srgbClr val="85200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5200C"/>
                </a:solidFill>
              </a:rPr>
              <a:t>High School - William Gilmore (Technology), Danielle Manzone (Special Education)</a:t>
            </a:r>
            <a:endParaRPr sz="1400">
              <a:solidFill>
                <a:srgbClr val="85200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5200C"/>
                </a:solidFill>
              </a:rPr>
              <a:t>Junior High School - Julie Feheley (Technology) Danielle O’Shea (English)</a:t>
            </a:r>
            <a:endParaRPr sz="1400">
              <a:solidFill>
                <a:srgbClr val="85200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5200C"/>
                </a:solidFill>
              </a:rPr>
              <a:t>Casey Park Elementary- Shannon DelloStritto (4th Grade) Kiley Kustyn (1st Grade)</a:t>
            </a:r>
            <a:endParaRPr sz="1400">
              <a:solidFill>
                <a:srgbClr val="85200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5200C"/>
                </a:solidFill>
              </a:rPr>
              <a:t>Genesee Elementary - Melissa Tabone (2nd Grade), Shane Annal (6th Grade)</a:t>
            </a:r>
            <a:endParaRPr sz="1400">
              <a:solidFill>
                <a:srgbClr val="85200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5200C"/>
                </a:solidFill>
              </a:rPr>
              <a:t>Herman Avenue Elementary - Megan Buckley (Grade 6), Steve Howard (Music)</a:t>
            </a:r>
            <a:endParaRPr sz="1400">
              <a:solidFill>
                <a:srgbClr val="85200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5200C"/>
                </a:solidFill>
              </a:rPr>
              <a:t>Owasco Elementary - Christina Lupo (Library Media Specialist)</a:t>
            </a:r>
            <a:endParaRPr sz="1400">
              <a:solidFill>
                <a:srgbClr val="85200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85200C"/>
                </a:solidFill>
              </a:rPr>
              <a:t>Seward Elementary - Brandon Keysor (ENL Teacher), Michael Losani (5th Grade)</a:t>
            </a:r>
            <a:endParaRPr sz="1400">
              <a:solidFill>
                <a:srgbClr val="85200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rgbClr val="85200C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85200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