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82296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Happy Monkey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280" y="42"/>
      </p:cViewPr>
      <p:guideLst>
        <p:guide orient="horz" pos="3168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26548" y="685800"/>
            <a:ext cx="2805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685800"/>
            <a:ext cx="2805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80538" y="1456058"/>
            <a:ext cx="7668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80530" y="5542289"/>
            <a:ext cx="7668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80530" y="2163089"/>
            <a:ext cx="7668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80530" y="6164351"/>
            <a:ext cx="7668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80530" y="4206107"/>
            <a:ext cx="7668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80530" y="870271"/>
            <a:ext cx="7668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80530" y="2253729"/>
            <a:ext cx="7668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80530" y="870271"/>
            <a:ext cx="7668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80530" y="2253729"/>
            <a:ext cx="36000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349160" y="2253729"/>
            <a:ext cx="36000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80530" y="870271"/>
            <a:ext cx="7668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0530" y="1086507"/>
            <a:ext cx="25272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0530" y="2717440"/>
            <a:ext cx="25272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41225" y="880293"/>
            <a:ext cx="57309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244"/>
            <a:ext cx="41148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38950" y="2411542"/>
            <a:ext cx="36408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38950" y="5481569"/>
            <a:ext cx="36408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445550" y="1415969"/>
            <a:ext cx="3453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80530" y="8273124"/>
            <a:ext cx="53988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0530" y="870271"/>
            <a:ext cx="7668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0530" y="2253729"/>
            <a:ext cx="7668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5212" y="9119180"/>
            <a:ext cx="4938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0" y="0"/>
            <a:ext cx="8229600" cy="1005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1171675"/>
            <a:ext cx="77988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chemeClr val="lt1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...</a:t>
            </a:r>
            <a:r>
              <a:rPr lang="en" sz="3500" b="1" dirty="0"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School Supply List</a:t>
            </a:r>
            <a:r>
              <a:rPr lang="en" sz="3500" b="1" dirty="0">
                <a:solidFill>
                  <a:srgbClr val="FFFFFF"/>
                </a:solidFill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... </a:t>
            </a:r>
            <a:endParaRPr sz="3500" b="1" dirty="0">
              <a:solidFill>
                <a:srgbClr val="FFFFFF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chemeClr val="lt1"/>
                </a:solidFill>
                <a:highlight>
                  <a:srgbClr val="FFFFFF"/>
                </a:highlight>
                <a:latin typeface="Happy Monkey"/>
                <a:ea typeface="Happy Monkey"/>
                <a:cs typeface="Happy Monkey"/>
                <a:sym typeface="Happy Monkey"/>
              </a:rPr>
              <a:t>..</a:t>
            </a:r>
            <a:r>
              <a:rPr lang="en" sz="3500" b="1" dirty="0"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2023-2024 School Year</a:t>
            </a:r>
            <a:r>
              <a:rPr lang="en" sz="3500" b="1" dirty="0">
                <a:solidFill>
                  <a:schemeClr val="lt1"/>
                </a:solidFill>
                <a:highlight>
                  <a:schemeClr val="lt1"/>
                </a:highlight>
                <a:latin typeface="Happy Monkey"/>
                <a:ea typeface="Happy Monkey"/>
                <a:cs typeface="Happy Monkey"/>
                <a:sym typeface="Happy Monkey"/>
              </a:rPr>
              <a:t>.. </a:t>
            </a:r>
            <a:endParaRPr sz="3500" b="1" dirty="0">
              <a:solidFill>
                <a:schemeClr val="lt1"/>
              </a:solidFill>
              <a:highlight>
                <a:schemeClr val="lt1"/>
              </a:highlight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89300" y="2233849"/>
            <a:ext cx="6773550" cy="6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Dear Class,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Hello!  Welcome to </a:t>
            </a:r>
            <a:r>
              <a:rPr lang="en" sz="12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grade 3</a:t>
            </a: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We are so excited to meet you!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have a busy year learning about everything from world communities to fractions.  You will even become experts at cursive writing and will do a lot of scientific thinking!  Do you like to read?  We hope so, because we like to read too!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Here is what to bring with you to school: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packs of pencils- Please consider buying them pre-sharpened (we use so many!)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Crayons or colored pencils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Scissors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Glue sticks (4 pack)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 of expo markers (any color and size)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Also:  Pencil/crayon box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      earbuds or headphones of your choice to keep at school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consider donating: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Boys -</a:t>
            </a:r>
            <a:r>
              <a:rPr lang="en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baggies (any size) or an extra pack of expo markers</a:t>
            </a: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Girls -tissues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might want to pack a water bottle and snack too!  =)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	See you soon,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	</a:t>
            </a:r>
            <a:endParaRPr sz="12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third grade teachers</a:t>
            </a:r>
            <a:endParaRPr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Happy Monkey</vt:lpstr>
      <vt:lpstr>Comic Sans MS</vt:lpstr>
      <vt:lpstr>Calibri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DebLeone-Admin</dc:creator>
  <cp:lastModifiedBy>DebLeone-Admin</cp:lastModifiedBy>
  <cp:revision>1</cp:revision>
  <dcterms:modified xsi:type="dcterms:W3CDTF">2023-08-09T12:23:57Z</dcterms:modified>
</cp:coreProperties>
</file>