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80" r:id="rId3"/>
    <p:sldMasterId id="214748368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9144000"/>
  <p:notesSz cx="6858000" cy="9144000"/>
  <p:embeddedFontLst>
    <p:embeddedFont>
      <p:font typeface="Varela Round"/>
      <p:regular r:id="rId36"/>
    </p:embeddedFont>
    <p:embeddedFont>
      <p:font typeface="Pontano Sans"/>
      <p:regular r:id="rId37"/>
    </p:embeddedFont>
    <p:embeddedFont>
      <p:font typeface="Shadows Into Light"/>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PontanoSans-regular.fntdata"/><Relationship Id="rId14" Type="http://schemas.openxmlformats.org/officeDocument/2006/relationships/slide" Target="slides/slide9.xml"/><Relationship Id="rId36" Type="http://schemas.openxmlformats.org/officeDocument/2006/relationships/font" Target="fonts/VarelaRound-regular.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ShadowsIntoLight-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5f391192_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f8c758f77_5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f8c758f77_5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5f391192_0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f912c8e49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f912c8e4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f912c8e49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f912c8e49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f912c8e49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f912c8e4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f912c8e49_0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f912c8e49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5f391192_0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5f391192_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403ba25a87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403ba25a8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5ed75ccf_0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5ed75ccf_0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5ed75ccf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5f391192_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5f391192_0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5ed75ccf_01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403913364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40391336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403ba25a87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403ba25a8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d2052252e_159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d2052252e_15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5f391192_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403ba25a87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403ba25a8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5ed75ccf_0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5ed75ccf_01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35ed75ccf_0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403913364f_1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403913364f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606f1c2d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403ba25a87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403ba25a8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5f391192_0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5f391192_0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5ed75ccf_0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5ed75ccf_0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5f391192_0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yellow"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1630650" y="2655750"/>
            <a:ext cx="5882700" cy="15465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FFFFFF"/>
              </a:buClr>
              <a:buSzPts val="6000"/>
              <a:buNone/>
              <a:defRPr sz="6000">
                <a:solidFill>
                  <a:srgbClr val="FFFFFF"/>
                </a:solidFill>
              </a:defRPr>
            </a:lvl1pPr>
            <a:lvl2pPr lvl="1" algn="ctr">
              <a:spcBef>
                <a:spcPts val="0"/>
              </a:spcBef>
              <a:spcAft>
                <a:spcPts val="0"/>
              </a:spcAft>
              <a:buClr>
                <a:srgbClr val="FFFFFF"/>
              </a:buClr>
              <a:buSzPts val="6000"/>
              <a:buNone/>
              <a:defRPr sz="6000">
                <a:solidFill>
                  <a:srgbClr val="FFFFFF"/>
                </a:solidFill>
              </a:defRPr>
            </a:lvl2pPr>
            <a:lvl3pPr lvl="2" algn="ctr">
              <a:spcBef>
                <a:spcPts val="0"/>
              </a:spcBef>
              <a:spcAft>
                <a:spcPts val="0"/>
              </a:spcAft>
              <a:buClr>
                <a:srgbClr val="FFFFFF"/>
              </a:buClr>
              <a:buSzPts val="6000"/>
              <a:buNone/>
              <a:defRPr sz="6000">
                <a:solidFill>
                  <a:srgbClr val="FFFFFF"/>
                </a:solidFill>
              </a:defRPr>
            </a:lvl3pPr>
            <a:lvl4pPr lvl="3" algn="ctr">
              <a:spcBef>
                <a:spcPts val="0"/>
              </a:spcBef>
              <a:spcAft>
                <a:spcPts val="0"/>
              </a:spcAft>
              <a:buClr>
                <a:srgbClr val="FFFFFF"/>
              </a:buClr>
              <a:buSzPts val="6000"/>
              <a:buNone/>
              <a:defRPr sz="6000">
                <a:solidFill>
                  <a:srgbClr val="FFFFFF"/>
                </a:solidFill>
              </a:defRPr>
            </a:lvl4pPr>
            <a:lvl5pPr lvl="4" algn="ctr">
              <a:spcBef>
                <a:spcPts val="0"/>
              </a:spcBef>
              <a:spcAft>
                <a:spcPts val="0"/>
              </a:spcAft>
              <a:buClr>
                <a:srgbClr val="FFFFFF"/>
              </a:buClr>
              <a:buSzPts val="6000"/>
              <a:buNone/>
              <a:defRPr sz="6000">
                <a:solidFill>
                  <a:srgbClr val="FFFFFF"/>
                </a:solidFill>
              </a:defRPr>
            </a:lvl5pPr>
            <a:lvl6pPr lvl="5" algn="ctr">
              <a:spcBef>
                <a:spcPts val="0"/>
              </a:spcBef>
              <a:spcAft>
                <a:spcPts val="0"/>
              </a:spcAft>
              <a:buClr>
                <a:srgbClr val="FFFFFF"/>
              </a:buClr>
              <a:buSzPts val="6000"/>
              <a:buNone/>
              <a:defRPr sz="6000">
                <a:solidFill>
                  <a:srgbClr val="FFFFFF"/>
                </a:solidFill>
              </a:defRPr>
            </a:lvl6pPr>
            <a:lvl7pPr lvl="6" algn="ctr">
              <a:spcBef>
                <a:spcPts val="0"/>
              </a:spcBef>
              <a:spcAft>
                <a:spcPts val="0"/>
              </a:spcAft>
              <a:buClr>
                <a:srgbClr val="FFFFFF"/>
              </a:buClr>
              <a:buSzPts val="6000"/>
              <a:buNone/>
              <a:defRPr sz="6000">
                <a:solidFill>
                  <a:srgbClr val="FFFFFF"/>
                </a:solidFill>
              </a:defRPr>
            </a:lvl7pPr>
            <a:lvl8pPr lvl="7" algn="ctr">
              <a:spcBef>
                <a:spcPts val="0"/>
              </a:spcBef>
              <a:spcAft>
                <a:spcPts val="0"/>
              </a:spcAft>
              <a:buClr>
                <a:srgbClr val="FFFFFF"/>
              </a:buClr>
              <a:buSzPts val="6000"/>
              <a:buNone/>
              <a:defRPr sz="6000">
                <a:solidFill>
                  <a:srgbClr val="FFFFFF"/>
                </a:solidFill>
              </a:defRPr>
            </a:lvl8pPr>
            <a:lvl9pPr lvl="8" algn="ctr">
              <a:spcBef>
                <a:spcPts val="0"/>
              </a:spcBef>
              <a:spcAft>
                <a:spcPts val="0"/>
              </a:spcAft>
              <a:buClr>
                <a:srgbClr val="FFFFFF"/>
              </a:buClr>
              <a:buSzPts val="6000"/>
              <a:buNone/>
              <a:defRPr sz="6000">
                <a:solidFill>
                  <a:srgbClr val="FFFFFF"/>
                </a:solidFill>
              </a:defRPr>
            </a:lvl9pPr>
          </a:lstStyle>
          <a:p/>
        </p:txBody>
      </p:sp>
      <p:sp>
        <p:nvSpPr>
          <p:cNvPr id="11" name="Google Shape;11;p2"/>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11"/>
          <p:cNvSpPr txBox="1"/>
          <p:nvPr>
            <p:ph type="title"/>
          </p:nvPr>
        </p:nvSpPr>
        <p:spPr>
          <a:xfrm>
            <a:off x="1027950" y="689775"/>
            <a:ext cx="7088100" cy="9105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979CB8"/>
              </a:buClr>
              <a:buSzPts val="3000"/>
              <a:buNone/>
              <a:defRPr>
                <a:solidFill>
                  <a:srgbClr val="979CB8"/>
                </a:solidFill>
              </a:defRPr>
            </a:lvl1pPr>
            <a:lvl2pPr lvl="1" rtl="0">
              <a:spcBef>
                <a:spcPts val="0"/>
              </a:spcBef>
              <a:spcAft>
                <a:spcPts val="0"/>
              </a:spcAft>
              <a:buClr>
                <a:srgbClr val="979CB8"/>
              </a:buClr>
              <a:buSzPts val="3000"/>
              <a:buNone/>
              <a:defRPr>
                <a:solidFill>
                  <a:srgbClr val="979CB8"/>
                </a:solidFill>
              </a:defRPr>
            </a:lvl2pPr>
            <a:lvl3pPr lvl="2" rtl="0">
              <a:spcBef>
                <a:spcPts val="0"/>
              </a:spcBef>
              <a:spcAft>
                <a:spcPts val="0"/>
              </a:spcAft>
              <a:buClr>
                <a:srgbClr val="979CB8"/>
              </a:buClr>
              <a:buSzPts val="3000"/>
              <a:buNone/>
              <a:defRPr>
                <a:solidFill>
                  <a:srgbClr val="979CB8"/>
                </a:solidFill>
              </a:defRPr>
            </a:lvl3pPr>
            <a:lvl4pPr lvl="3" rtl="0">
              <a:spcBef>
                <a:spcPts val="0"/>
              </a:spcBef>
              <a:spcAft>
                <a:spcPts val="0"/>
              </a:spcAft>
              <a:buClr>
                <a:srgbClr val="979CB8"/>
              </a:buClr>
              <a:buSzPts val="3000"/>
              <a:buNone/>
              <a:defRPr>
                <a:solidFill>
                  <a:srgbClr val="979CB8"/>
                </a:solidFill>
              </a:defRPr>
            </a:lvl4pPr>
            <a:lvl5pPr lvl="4" rtl="0">
              <a:spcBef>
                <a:spcPts val="0"/>
              </a:spcBef>
              <a:spcAft>
                <a:spcPts val="0"/>
              </a:spcAft>
              <a:buClr>
                <a:srgbClr val="979CB8"/>
              </a:buClr>
              <a:buSzPts val="3000"/>
              <a:buNone/>
              <a:defRPr>
                <a:solidFill>
                  <a:srgbClr val="979CB8"/>
                </a:solidFill>
              </a:defRPr>
            </a:lvl5pPr>
            <a:lvl6pPr lvl="5" rtl="0">
              <a:spcBef>
                <a:spcPts val="0"/>
              </a:spcBef>
              <a:spcAft>
                <a:spcPts val="0"/>
              </a:spcAft>
              <a:buClr>
                <a:srgbClr val="979CB8"/>
              </a:buClr>
              <a:buSzPts val="3000"/>
              <a:buNone/>
              <a:defRPr>
                <a:solidFill>
                  <a:srgbClr val="979CB8"/>
                </a:solidFill>
              </a:defRPr>
            </a:lvl6pPr>
            <a:lvl7pPr lvl="6" rtl="0">
              <a:spcBef>
                <a:spcPts val="0"/>
              </a:spcBef>
              <a:spcAft>
                <a:spcPts val="0"/>
              </a:spcAft>
              <a:buClr>
                <a:srgbClr val="979CB8"/>
              </a:buClr>
              <a:buSzPts val="3000"/>
              <a:buNone/>
              <a:defRPr>
                <a:solidFill>
                  <a:srgbClr val="979CB8"/>
                </a:solidFill>
              </a:defRPr>
            </a:lvl7pPr>
            <a:lvl8pPr lvl="7" rtl="0">
              <a:spcBef>
                <a:spcPts val="0"/>
              </a:spcBef>
              <a:spcAft>
                <a:spcPts val="0"/>
              </a:spcAft>
              <a:buClr>
                <a:srgbClr val="979CB8"/>
              </a:buClr>
              <a:buSzPts val="3000"/>
              <a:buNone/>
              <a:defRPr>
                <a:solidFill>
                  <a:srgbClr val="979CB8"/>
                </a:solidFill>
              </a:defRPr>
            </a:lvl8pPr>
            <a:lvl9pPr lvl="8" rtl="0">
              <a:spcBef>
                <a:spcPts val="0"/>
              </a:spcBef>
              <a:spcAft>
                <a:spcPts val="0"/>
              </a:spcAft>
              <a:buClr>
                <a:srgbClr val="979CB8"/>
              </a:buClr>
              <a:buSzPts val="3000"/>
              <a:buNone/>
              <a:defRPr>
                <a:solidFill>
                  <a:srgbClr val="979CB8"/>
                </a:solidFill>
              </a:defRPr>
            </a:lvl9pPr>
          </a:lstStyle>
          <a:p/>
        </p:txBody>
      </p:sp>
      <p:sp>
        <p:nvSpPr>
          <p:cNvPr id="54" name="Google Shape;54;p11"/>
          <p:cNvSpPr/>
          <p:nvPr/>
        </p:nvSpPr>
        <p:spPr>
          <a:xfrm>
            <a:off x="3120675" y="1533250"/>
            <a:ext cx="3060325" cy="15325"/>
          </a:xfrm>
          <a:custGeom>
            <a:rect b="b" l="l" r="r" t="t"/>
            <a:pathLst>
              <a:path extrusionOk="0" h="613" w="122413">
                <a:moveTo>
                  <a:pt x="0" y="317"/>
                </a:moveTo>
                <a:cubicBezTo>
                  <a:pt x="40797" y="1117"/>
                  <a:pt x="81609" y="0"/>
                  <a:pt x="122413" y="0"/>
                </a:cubicBezTo>
              </a:path>
            </a:pathLst>
          </a:custGeom>
          <a:noFill/>
          <a:ln cap="flat" cmpd="sng" w="9525">
            <a:solidFill>
              <a:srgbClr val="979CB8"/>
            </a:solidFill>
            <a:prstDash val="solid"/>
            <a:round/>
            <a:headEnd len="med" w="med" type="none"/>
            <a:tailEnd len="med" w="med" type="none"/>
          </a:ln>
        </p:spPr>
      </p:sp>
      <p:sp>
        <p:nvSpPr>
          <p:cNvPr id="55" name="Google Shape;55;p11"/>
          <p:cNvSpPr/>
          <p:nvPr/>
        </p:nvSpPr>
        <p:spPr>
          <a:xfrm>
            <a:off x="3068250" y="1577725"/>
            <a:ext cx="3226850" cy="15875"/>
          </a:xfrm>
          <a:custGeom>
            <a:rect b="b" l="l" r="r" t="t"/>
            <a:pathLst>
              <a:path extrusionOk="0" h="635" w="129074">
                <a:moveTo>
                  <a:pt x="0" y="0"/>
                </a:moveTo>
                <a:cubicBezTo>
                  <a:pt x="43025" y="0"/>
                  <a:pt x="86049" y="635"/>
                  <a:pt x="129074" y="635"/>
                </a:cubicBezTo>
              </a:path>
            </a:pathLst>
          </a:custGeom>
          <a:noFill/>
          <a:ln cap="flat" cmpd="sng" w="9525">
            <a:solidFill>
              <a:srgbClr val="979CB8"/>
            </a:solidFill>
            <a:prstDash val="solid"/>
            <a:round/>
            <a:headEnd len="med" w="med" type="none"/>
            <a:tailEnd len="med" w="med" type="none"/>
          </a:ln>
        </p:spPr>
      </p:sp>
      <p:sp>
        <p:nvSpPr>
          <p:cNvPr id="56" name="Google Shape;56;p11"/>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7" name="Shape 57"/>
        <p:cNvGrpSpPr/>
        <p:nvPr/>
      </p:nvGrpSpPr>
      <p:grpSpPr>
        <a:xfrm>
          <a:off x="0" y="0"/>
          <a:ext cx="0" cy="0"/>
          <a:chOff x="0" y="0"/>
          <a:chExt cx="0" cy="0"/>
        </a:xfrm>
      </p:grpSpPr>
      <p:sp>
        <p:nvSpPr>
          <p:cNvPr id="58" name="Google Shape;58;p12"/>
          <p:cNvSpPr txBox="1"/>
          <p:nvPr>
            <p:ph idx="1" type="body"/>
          </p:nvPr>
        </p:nvSpPr>
        <p:spPr>
          <a:xfrm>
            <a:off x="980400" y="5494075"/>
            <a:ext cx="7183200" cy="692700"/>
          </a:xfrm>
          <a:prstGeom prst="rect">
            <a:avLst/>
          </a:prstGeom>
        </p:spPr>
        <p:txBody>
          <a:bodyPr anchorCtr="0" anchor="b" bIns="91425" lIns="91425" spcFirstLastPara="1" rIns="91425" wrap="square" tIns="91425">
            <a:noAutofit/>
          </a:bodyPr>
          <a:lstStyle>
            <a:lvl1pPr indent="-228600" lvl="0" marL="457200" algn="ctr">
              <a:spcBef>
                <a:spcPts val="360"/>
              </a:spcBef>
              <a:spcAft>
                <a:spcPts val="0"/>
              </a:spcAft>
              <a:buClr>
                <a:srgbClr val="979CB8"/>
              </a:buClr>
              <a:buSzPts val="1600"/>
              <a:buNone/>
              <a:defRPr sz="1600">
                <a:solidFill>
                  <a:srgbClr val="979CB8"/>
                </a:solidFill>
              </a:defRPr>
            </a:lvl1pPr>
          </a:lstStyle>
          <a:p/>
        </p:txBody>
      </p:sp>
      <p:sp>
        <p:nvSpPr>
          <p:cNvPr id="59" name="Google Shape;59;p12"/>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lvl1pPr lvl="0">
              <a:buNone/>
              <a:defRPr>
                <a:solidFill>
                  <a:srgbClr val="979CB8"/>
                </a:solidFill>
              </a:defRPr>
            </a:lvl1pPr>
            <a:lvl2pPr lvl="1">
              <a:buNone/>
              <a:defRPr>
                <a:solidFill>
                  <a:srgbClr val="979CB8"/>
                </a:solidFill>
              </a:defRPr>
            </a:lvl2pPr>
            <a:lvl3pPr lvl="2">
              <a:buNone/>
              <a:defRPr>
                <a:solidFill>
                  <a:srgbClr val="979CB8"/>
                </a:solidFill>
              </a:defRPr>
            </a:lvl3pPr>
            <a:lvl4pPr lvl="3">
              <a:buNone/>
              <a:defRPr>
                <a:solidFill>
                  <a:srgbClr val="979CB8"/>
                </a:solidFill>
              </a:defRPr>
            </a:lvl4pPr>
            <a:lvl5pPr lvl="4">
              <a:buNone/>
              <a:defRPr>
                <a:solidFill>
                  <a:srgbClr val="979CB8"/>
                </a:solidFill>
              </a:defRPr>
            </a:lvl5pPr>
            <a:lvl6pPr lvl="5">
              <a:buNone/>
              <a:defRPr>
                <a:solidFill>
                  <a:srgbClr val="979CB8"/>
                </a:solidFill>
              </a:defRPr>
            </a:lvl6pPr>
            <a:lvl7pPr lvl="6">
              <a:buNone/>
              <a:defRPr>
                <a:solidFill>
                  <a:srgbClr val="979CB8"/>
                </a:solidFill>
              </a:defRPr>
            </a:lvl7pPr>
            <a:lvl8pPr lvl="7">
              <a:buNone/>
              <a:defRPr>
                <a:solidFill>
                  <a:srgbClr val="979CB8"/>
                </a:solidFill>
              </a:defRPr>
            </a:lvl8pPr>
            <a:lvl9pPr lvl="8">
              <a:buNone/>
              <a:defRPr>
                <a:solidFill>
                  <a:srgbClr val="979CB8"/>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3"/>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yellow">
  <p:cSld name="BLANK_1">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Google Shape;63;p14"/>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green">
  <p:cSld name="BLANK_1_1">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15"/>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magenta">
  <p:cSld name="BLANK_1_1_1">
    <p:bg>
      <p:bgPr>
        <a:blipFill>
          <a:blip r:embed="rId2">
            <a:alphaModFix/>
          </a:blip>
          <a:stretch>
            <a:fillRect/>
          </a:stretch>
        </a:blipFill>
      </p:bgPr>
    </p:bg>
    <p:spTree>
      <p:nvGrpSpPr>
        <p:cNvPr id="66" name="Shape 66"/>
        <p:cNvGrpSpPr/>
        <p:nvPr/>
      </p:nvGrpSpPr>
      <p:grpSpPr>
        <a:xfrm>
          <a:off x="0" y="0"/>
          <a:ext cx="0" cy="0"/>
          <a:chOff x="0" y="0"/>
          <a:chExt cx="0" cy="0"/>
        </a:xfrm>
      </p:grpSpPr>
      <p:sp>
        <p:nvSpPr>
          <p:cNvPr id="67" name="Google Shape;67;p16"/>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lue">
  <p:cSld name="BLANK_1_1_1_1">
    <p:bg>
      <p:bgPr>
        <a:blipFill>
          <a:blip r:embed="rId2">
            <a:alphaModFix/>
          </a:blip>
          <a:stretch>
            <a:fillRect/>
          </a:stretch>
        </a:blipFill>
      </p:bgPr>
    </p:bg>
    <p:spTree>
      <p:nvGrpSpPr>
        <p:cNvPr id="68" name="Shape 68"/>
        <p:cNvGrpSpPr/>
        <p:nvPr/>
      </p:nvGrpSpPr>
      <p:grpSpPr>
        <a:xfrm>
          <a:off x="0" y="0"/>
          <a:ext cx="0" cy="0"/>
          <a:chOff x="0" y="0"/>
          <a:chExt cx="0" cy="0"/>
        </a:xfrm>
      </p:grpSpPr>
      <p:sp>
        <p:nvSpPr>
          <p:cNvPr id="69" name="Google Shape;69;p17"/>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yellow" type="title">
  <p:cSld name="TITLE">
    <p:bg>
      <p:bgPr>
        <a:blipFill>
          <a:blip r:embed="rId2">
            <a:alphaModFix/>
          </a:blip>
          <a:stretch>
            <a:fillRect/>
          </a:stretch>
        </a:blipFill>
      </p:bgPr>
    </p:bg>
    <p:spTree>
      <p:nvGrpSpPr>
        <p:cNvPr id="74" name="Shape 74"/>
        <p:cNvGrpSpPr/>
        <p:nvPr/>
      </p:nvGrpSpPr>
      <p:grpSpPr>
        <a:xfrm>
          <a:off x="0" y="0"/>
          <a:ext cx="0" cy="0"/>
          <a:chOff x="0" y="0"/>
          <a:chExt cx="0" cy="0"/>
        </a:xfrm>
      </p:grpSpPr>
      <p:sp>
        <p:nvSpPr>
          <p:cNvPr id="75" name="Google Shape;75;p19"/>
          <p:cNvSpPr txBox="1"/>
          <p:nvPr>
            <p:ph type="ctrTitle"/>
          </p:nvPr>
        </p:nvSpPr>
        <p:spPr>
          <a:xfrm>
            <a:off x="1630650" y="2655750"/>
            <a:ext cx="5882700" cy="1546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6000"/>
              <a:buNone/>
              <a:defRPr sz="6000">
                <a:solidFill>
                  <a:srgbClr val="FFFFFF"/>
                </a:solidFill>
              </a:defRPr>
            </a:lvl1pPr>
            <a:lvl2pPr lvl="1" rtl="0" algn="ctr">
              <a:spcBef>
                <a:spcPts val="0"/>
              </a:spcBef>
              <a:spcAft>
                <a:spcPts val="0"/>
              </a:spcAft>
              <a:buClr>
                <a:srgbClr val="FFFFFF"/>
              </a:buClr>
              <a:buSzPts val="6000"/>
              <a:buNone/>
              <a:defRPr sz="6000">
                <a:solidFill>
                  <a:srgbClr val="FFFFFF"/>
                </a:solidFill>
              </a:defRPr>
            </a:lvl2pPr>
            <a:lvl3pPr lvl="2" rtl="0" algn="ctr">
              <a:spcBef>
                <a:spcPts val="0"/>
              </a:spcBef>
              <a:spcAft>
                <a:spcPts val="0"/>
              </a:spcAft>
              <a:buClr>
                <a:srgbClr val="FFFFFF"/>
              </a:buClr>
              <a:buSzPts val="6000"/>
              <a:buNone/>
              <a:defRPr sz="6000">
                <a:solidFill>
                  <a:srgbClr val="FFFFFF"/>
                </a:solidFill>
              </a:defRPr>
            </a:lvl3pPr>
            <a:lvl4pPr lvl="3" rtl="0" algn="ctr">
              <a:spcBef>
                <a:spcPts val="0"/>
              </a:spcBef>
              <a:spcAft>
                <a:spcPts val="0"/>
              </a:spcAft>
              <a:buClr>
                <a:srgbClr val="FFFFFF"/>
              </a:buClr>
              <a:buSzPts val="6000"/>
              <a:buNone/>
              <a:defRPr sz="6000">
                <a:solidFill>
                  <a:srgbClr val="FFFFFF"/>
                </a:solidFill>
              </a:defRPr>
            </a:lvl4pPr>
            <a:lvl5pPr lvl="4" rtl="0" algn="ctr">
              <a:spcBef>
                <a:spcPts val="0"/>
              </a:spcBef>
              <a:spcAft>
                <a:spcPts val="0"/>
              </a:spcAft>
              <a:buClr>
                <a:srgbClr val="FFFFFF"/>
              </a:buClr>
              <a:buSzPts val="6000"/>
              <a:buNone/>
              <a:defRPr sz="6000">
                <a:solidFill>
                  <a:srgbClr val="FFFFFF"/>
                </a:solidFill>
              </a:defRPr>
            </a:lvl5pPr>
            <a:lvl6pPr lvl="5" rtl="0" algn="ctr">
              <a:spcBef>
                <a:spcPts val="0"/>
              </a:spcBef>
              <a:spcAft>
                <a:spcPts val="0"/>
              </a:spcAft>
              <a:buClr>
                <a:srgbClr val="FFFFFF"/>
              </a:buClr>
              <a:buSzPts val="6000"/>
              <a:buNone/>
              <a:defRPr sz="6000">
                <a:solidFill>
                  <a:srgbClr val="FFFFFF"/>
                </a:solidFill>
              </a:defRPr>
            </a:lvl6pPr>
            <a:lvl7pPr lvl="6" rtl="0" algn="ctr">
              <a:spcBef>
                <a:spcPts val="0"/>
              </a:spcBef>
              <a:spcAft>
                <a:spcPts val="0"/>
              </a:spcAft>
              <a:buClr>
                <a:srgbClr val="FFFFFF"/>
              </a:buClr>
              <a:buSzPts val="6000"/>
              <a:buNone/>
              <a:defRPr sz="6000">
                <a:solidFill>
                  <a:srgbClr val="FFFFFF"/>
                </a:solidFill>
              </a:defRPr>
            </a:lvl7pPr>
            <a:lvl8pPr lvl="7" rtl="0" algn="ctr">
              <a:spcBef>
                <a:spcPts val="0"/>
              </a:spcBef>
              <a:spcAft>
                <a:spcPts val="0"/>
              </a:spcAft>
              <a:buClr>
                <a:srgbClr val="FFFFFF"/>
              </a:buClr>
              <a:buSzPts val="6000"/>
              <a:buNone/>
              <a:defRPr sz="6000">
                <a:solidFill>
                  <a:srgbClr val="FFFFFF"/>
                </a:solidFill>
              </a:defRPr>
            </a:lvl8pPr>
            <a:lvl9pPr lvl="8" rtl="0" algn="ctr">
              <a:spcBef>
                <a:spcPts val="0"/>
              </a:spcBef>
              <a:spcAft>
                <a:spcPts val="0"/>
              </a:spcAft>
              <a:buClr>
                <a:srgbClr val="FFFFFF"/>
              </a:buClr>
              <a:buSzPts val="6000"/>
              <a:buNone/>
              <a:defRPr sz="6000">
                <a:solidFill>
                  <a:srgbClr val="FFFFFF"/>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green">
  <p:cSld name="TITLE_2">
    <p:bg>
      <p:bgPr>
        <a:blipFill>
          <a:blip r:embed="rId2">
            <a:alphaModFix/>
          </a:blip>
          <a:stretch>
            <a:fillRect/>
          </a:stretch>
        </a:blipFill>
      </p:bgPr>
    </p:bg>
    <p:spTree>
      <p:nvGrpSpPr>
        <p:cNvPr id="76" name="Shape 76"/>
        <p:cNvGrpSpPr/>
        <p:nvPr/>
      </p:nvGrpSpPr>
      <p:grpSpPr>
        <a:xfrm>
          <a:off x="0" y="0"/>
          <a:ext cx="0" cy="0"/>
          <a:chOff x="0" y="0"/>
          <a:chExt cx="0" cy="0"/>
        </a:xfrm>
      </p:grpSpPr>
      <p:sp>
        <p:nvSpPr>
          <p:cNvPr id="77" name="Google Shape;77;p20"/>
          <p:cNvSpPr txBox="1"/>
          <p:nvPr>
            <p:ph type="ctrTitle"/>
          </p:nvPr>
        </p:nvSpPr>
        <p:spPr>
          <a:xfrm>
            <a:off x="1630650" y="2655750"/>
            <a:ext cx="5882700" cy="1546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6000"/>
              <a:buNone/>
              <a:defRPr sz="6000">
                <a:solidFill>
                  <a:srgbClr val="FFFFFF"/>
                </a:solidFill>
              </a:defRPr>
            </a:lvl1pPr>
            <a:lvl2pPr lvl="1" rtl="0" algn="ctr">
              <a:spcBef>
                <a:spcPts val="0"/>
              </a:spcBef>
              <a:spcAft>
                <a:spcPts val="0"/>
              </a:spcAft>
              <a:buClr>
                <a:srgbClr val="FFFFFF"/>
              </a:buClr>
              <a:buSzPts val="6000"/>
              <a:buNone/>
              <a:defRPr sz="6000">
                <a:solidFill>
                  <a:srgbClr val="FFFFFF"/>
                </a:solidFill>
              </a:defRPr>
            </a:lvl2pPr>
            <a:lvl3pPr lvl="2" rtl="0" algn="ctr">
              <a:spcBef>
                <a:spcPts val="0"/>
              </a:spcBef>
              <a:spcAft>
                <a:spcPts val="0"/>
              </a:spcAft>
              <a:buClr>
                <a:srgbClr val="FFFFFF"/>
              </a:buClr>
              <a:buSzPts val="6000"/>
              <a:buNone/>
              <a:defRPr sz="6000">
                <a:solidFill>
                  <a:srgbClr val="FFFFFF"/>
                </a:solidFill>
              </a:defRPr>
            </a:lvl3pPr>
            <a:lvl4pPr lvl="3" rtl="0" algn="ctr">
              <a:spcBef>
                <a:spcPts val="0"/>
              </a:spcBef>
              <a:spcAft>
                <a:spcPts val="0"/>
              </a:spcAft>
              <a:buClr>
                <a:srgbClr val="FFFFFF"/>
              </a:buClr>
              <a:buSzPts val="6000"/>
              <a:buNone/>
              <a:defRPr sz="6000">
                <a:solidFill>
                  <a:srgbClr val="FFFFFF"/>
                </a:solidFill>
              </a:defRPr>
            </a:lvl4pPr>
            <a:lvl5pPr lvl="4" rtl="0" algn="ctr">
              <a:spcBef>
                <a:spcPts val="0"/>
              </a:spcBef>
              <a:spcAft>
                <a:spcPts val="0"/>
              </a:spcAft>
              <a:buClr>
                <a:srgbClr val="FFFFFF"/>
              </a:buClr>
              <a:buSzPts val="6000"/>
              <a:buNone/>
              <a:defRPr sz="6000">
                <a:solidFill>
                  <a:srgbClr val="FFFFFF"/>
                </a:solidFill>
              </a:defRPr>
            </a:lvl5pPr>
            <a:lvl6pPr lvl="5" rtl="0" algn="ctr">
              <a:spcBef>
                <a:spcPts val="0"/>
              </a:spcBef>
              <a:spcAft>
                <a:spcPts val="0"/>
              </a:spcAft>
              <a:buClr>
                <a:srgbClr val="FFFFFF"/>
              </a:buClr>
              <a:buSzPts val="6000"/>
              <a:buNone/>
              <a:defRPr sz="6000">
                <a:solidFill>
                  <a:srgbClr val="FFFFFF"/>
                </a:solidFill>
              </a:defRPr>
            </a:lvl6pPr>
            <a:lvl7pPr lvl="6" rtl="0" algn="ctr">
              <a:spcBef>
                <a:spcPts val="0"/>
              </a:spcBef>
              <a:spcAft>
                <a:spcPts val="0"/>
              </a:spcAft>
              <a:buClr>
                <a:srgbClr val="FFFFFF"/>
              </a:buClr>
              <a:buSzPts val="6000"/>
              <a:buNone/>
              <a:defRPr sz="6000">
                <a:solidFill>
                  <a:srgbClr val="FFFFFF"/>
                </a:solidFill>
              </a:defRPr>
            </a:lvl7pPr>
            <a:lvl8pPr lvl="7" rtl="0" algn="ctr">
              <a:spcBef>
                <a:spcPts val="0"/>
              </a:spcBef>
              <a:spcAft>
                <a:spcPts val="0"/>
              </a:spcAft>
              <a:buClr>
                <a:srgbClr val="FFFFFF"/>
              </a:buClr>
              <a:buSzPts val="6000"/>
              <a:buNone/>
              <a:defRPr sz="6000">
                <a:solidFill>
                  <a:srgbClr val="FFFFFF"/>
                </a:solidFill>
              </a:defRPr>
            </a:lvl8pPr>
            <a:lvl9pPr lvl="8" rtl="0" algn="ctr">
              <a:spcBef>
                <a:spcPts val="0"/>
              </a:spcBef>
              <a:spcAft>
                <a:spcPts val="0"/>
              </a:spcAft>
              <a:buClr>
                <a:srgbClr val="FFFFFF"/>
              </a:buClr>
              <a:buSzPts val="6000"/>
              <a:buNone/>
              <a:defRPr sz="6000">
                <a:solidFill>
                  <a:srgbClr val="FFFFFF"/>
                </a:solidFill>
              </a:defRPr>
            </a:lvl9pPr>
          </a:lstStyle>
          <a:p/>
        </p:txBody>
      </p:sp>
      <p:sp>
        <p:nvSpPr>
          <p:cNvPr id="78" name="Google Shape;78;p20"/>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magenta">
  <p:cSld name="TITLE_2_1">
    <p:bg>
      <p:bgPr>
        <a:blipFill>
          <a:blip r:embed="rId2">
            <a:alphaModFix/>
          </a:blip>
          <a:stretch>
            <a:fillRect/>
          </a:stretch>
        </a:blipFill>
      </p:bgPr>
    </p:bg>
    <p:spTree>
      <p:nvGrpSpPr>
        <p:cNvPr id="79" name="Shape 79"/>
        <p:cNvGrpSpPr/>
        <p:nvPr/>
      </p:nvGrpSpPr>
      <p:grpSpPr>
        <a:xfrm>
          <a:off x="0" y="0"/>
          <a:ext cx="0" cy="0"/>
          <a:chOff x="0" y="0"/>
          <a:chExt cx="0" cy="0"/>
        </a:xfrm>
      </p:grpSpPr>
      <p:sp>
        <p:nvSpPr>
          <p:cNvPr id="80" name="Google Shape;80;p21"/>
          <p:cNvSpPr txBox="1"/>
          <p:nvPr>
            <p:ph type="ctrTitle"/>
          </p:nvPr>
        </p:nvSpPr>
        <p:spPr>
          <a:xfrm>
            <a:off x="1630650" y="2655750"/>
            <a:ext cx="5882700" cy="1546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6000"/>
              <a:buNone/>
              <a:defRPr sz="6000">
                <a:solidFill>
                  <a:srgbClr val="FFFFFF"/>
                </a:solidFill>
              </a:defRPr>
            </a:lvl1pPr>
            <a:lvl2pPr lvl="1" rtl="0" algn="ctr">
              <a:spcBef>
                <a:spcPts val="0"/>
              </a:spcBef>
              <a:spcAft>
                <a:spcPts val="0"/>
              </a:spcAft>
              <a:buClr>
                <a:srgbClr val="FFFFFF"/>
              </a:buClr>
              <a:buSzPts val="6000"/>
              <a:buNone/>
              <a:defRPr sz="6000">
                <a:solidFill>
                  <a:srgbClr val="FFFFFF"/>
                </a:solidFill>
              </a:defRPr>
            </a:lvl2pPr>
            <a:lvl3pPr lvl="2" rtl="0" algn="ctr">
              <a:spcBef>
                <a:spcPts val="0"/>
              </a:spcBef>
              <a:spcAft>
                <a:spcPts val="0"/>
              </a:spcAft>
              <a:buClr>
                <a:srgbClr val="FFFFFF"/>
              </a:buClr>
              <a:buSzPts val="6000"/>
              <a:buNone/>
              <a:defRPr sz="6000">
                <a:solidFill>
                  <a:srgbClr val="FFFFFF"/>
                </a:solidFill>
              </a:defRPr>
            </a:lvl3pPr>
            <a:lvl4pPr lvl="3" rtl="0" algn="ctr">
              <a:spcBef>
                <a:spcPts val="0"/>
              </a:spcBef>
              <a:spcAft>
                <a:spcPts val="0"/>
              </a:spcAft>
              <a:buClr>
                <a:srgbClr val="FFFFFF"/>
              </a:buClr>
              <a:buSzPts val="6000"/>
              <a:buNone/>
              <a:defRPr sz="6000">
                <a:solidFill>
                  <a:srgbClr val="FFFFFF"/>
                </a:solidFill>
              </a:defRPr>
            </a:lvl4pPr>
            <a:lvl5pPr lvl="4" rtl="0" algn="ctr">
              <a:spcBef>
                <a:spcPts val="0"/>
              </a:spcBef>
              <a:spcAft>
                <a:spcPts val="0"/>
              </a:spcAft>
              <a:buClr>
                <a:srgbClr val="FFFFFF"/>
              </a:buClr>
              <a:buSzPts val="6000"/>
              <a:buNone/>
              <a:defRPr sz="6000">
                <a:solidFill>
                  <a:srgbClr val="FFFFFF"/>
                </a:solidFill>
              </a:defRPr>
            </a:lvl5pPr>
            <a:lvl6pPr lvl="5" rtl="0" algn="ctr">
              <a:spcBef>
                <a:spcPts val="0"/>
              </a:spcBef>
              <a:spcAft>
                <a:spcPts val="0"/>
              </a:spcAft>
              <a:buClr>
                <a:srgbClr val="FFFFFF"/>
              </a:buClr>
              <a:buSzPts val="6000"/>
              <a:buNone/>
              <a:defRPr sz="6000">
                <a:solidFill>
                  <a:srgbClr val="FFFFFF"/>
                </a:solidFill>
              </a:defRPr>
            </a:lvl6pPr>
            <a:lvl7pPr lvl="6" rtl="0" algn="ctr">
              <a:spcBef>
                <a:spcPts val="0"/>
              </a:spcBef>
              <a:spcAft>
                <a:spcPts val="0"/>
              </a:spcAft>
              <a:buClr>
                <a:srgbClr val="FFFFFF"/>
              </a:buClr>
              <a:buSzPts val="6000"/>
              <a:buNone/>
              <a:defRPr sz="6000">
                <a:solidFill>
                  <a:srgbClr val="FFFFFF"/>
                </a:solidFill>
              </a:defRPr>
            </a:lvl7pPr>
            <a:lvl8pPr lvl="7" rtl="0" algn="ctr">
              <a:spcBef>
                <a:spcPts val="0"/>
              </a:spcBef>
              <a:spcAft>
                <a:spcPts val="0"/>
              </a:spcAft>
              <a:buClr>
                <a:srgbClr val="FFFFFF"/>
              </a:buClr>
              <a:buSzPts val="6000"/>
              <a:buNone/>
              <a:defRPr sz="6000">
                <a:solidFill>
                  <a:srgbClr val="FFFFFF"/>
                </a:solidFill>
              </a:defRPr>
            </a:lvl8pPr>
            <a:lvl9pPr lvl="8" rtl="0" algn="ctr">
              <a:spcBef>
                <a:spcPts val="0"/>
              </a:spcBef>
              <a:spcAft>
                <a:spcPts val="0"/>
              </a:spcAft>
              <a:buClr>
                <a:srgbClr val="FFFFFF"/>
              </a:buClr>
              <a:buSzPts val="6000"/>
              <a:buNone/>
              <a:defRPr sz="6000">
                <a:solidFill>
                  <a:srgbClr val="FFFFFF"/>
                </a:solidFill>
              </a:defRPr>
            </a:lvl9pPr>
          </a:lstStyle>
          <a:p/>
        </p:txBody>
      </p:sp>
      <p:sp>
        <p:nvSpPr>
          <p:cNvPr id="81" name="Google Shape;81;p21"/>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green">
  <p:cSld name="TITLE_2">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3"/>
          <p:cNvSpPr txBox="1"/>
          <p:nvPr>
            <p:ph type="ctrTitle"/>
          </p:nvPr>
        </p:nvSpPr>
        <p:spPr>
          <a:xfrm>
            <a:off x="1630650" y="2655750"/>
            <a:ext cx="5882700" cy="1546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6000"/>
              <a:buNone/>
              <a:defRPr sz="6000">
                <a:solidFill>
                  <a:srgbClr val="FFFFFF"/>
                </a:solidFill>
              </a:defRPr>
            </a:lvl1pPr>
            <a:lvl2pPr lvl="1" rtl="0" algn="ctr">
              <a:spcBef>
                <a:spcPts val="0"/>
              </a:spcBef>
              <a:spcAft>
                <a:spcPts val="0"/>
              </a:spcAft>
              <a:buClr>
                <a:srgbClr val="FFFFFF"/>
              </a:buClr>
              <a:buSzPts val="6000"/>
              <a:buNone/>
              <a:defRPr sz="6000">
                <a:solidFill>
                  <a:srgbClr val="FFFFFF"/>
                </a:solidFill>
              </a:defRPr>
            </a:lvl2pPr>
            <a:lvl3pPr lvl="2" rtl="0" algn="ctr">
              <a:spcBef>
                <a:spcPts val="0"/>
              </a:spcBef>
              <a:spcAft>
                <a:spcPts val="0"/>
              </a:spcAft>
              <a:buClr>
                <a:srgbClr val="FFFFFF"/>
              </a:buClr>
              <a:buSzPts val="6000"/>
              <a:buNone/>
              <a:defRPr sz="6000">
                <a:solidFill>
                  <a:srgbClr val="FFFFFF"/>
                </a:solidFill>
              </a:defRPr>
            </a:lvl3pPr>
            <a:lvl4pPr lvl="3" rtl="0" algn="ctr">
              <a:spcBef>
                <a:spcPts val="0"/>
              </a:spcBef>
              <a:spcAft>
                <a:spcPts val="0"/>
              </a:spcAft>
              <a:buClr>
                <a:srgbClr val="FFFFFF"/>
              </a:buClr>
              <a:buSzPts val="6000"/>
              <a:buNone/>
              <a:defRPr sz="6000">
                <a:solidFill>
                  <a:srgbClr val="FFFFFF"/>
                </a:solidFill>
              </a:defRPr>
            </a:lvl4pPr>
            <a:lvl5pPr lvl="4" rtl="0" algn="ctr">
              <a:spcBef>
                <a:spcPts val="0"/>
              </a:spcBef>
              <a:spcAft>
                <a:spcPts val="0"/>
              </a:spcAft>
              <a:buClr>
                <a:srgbClr val="FFFFFF"/>
              </a:buClr>
              <a:buSzPts val="6000"/>
              <a:buNone/>
              <a:defRPr sz="6000">
                <a:solidFill>
                  <a:srgbClr val="FFFFFF"/>
                </a:solidFill>
              </a:defRPr>
            </a:lvl5pPr>
            <a:lvl6pPr lvl="5" rtl="0" algn="ctr">
              <a:spcBef>
                <a:spcPts val="0"/>
              </a:spcBef>
              <a:spcAft>
                <a:spcPts val="0"/>
              </a:spcAft>
              <a:buClr>
                <a:srgbClr val="FFFFFF"/>
              </a:buClr>
              <a:buSzPts val="6000"/>
              <a:buNone/>
              <a:defRPr sz="6000">
                <a:solidFill>
                  <a:srgbClr val="FFFFFF"/>
                </a:solidFill>
              </a:defRPr>
            </a:lvl6pPr>
            <a:lvl7pPr lvl="6" rtl="0" algn="ctr">
              <a:spcBef>
                <a:spcPts val="0"/>
              </a:spcBef>
              <a:spcAft>
                <a:spcPts val="0"/>
              </a:spcAft>
              <a:buClr>
                <a:srgbClr val="FFFFFF"/>
              </a:buClr>
              <a:buSzPts val="6000"/>
              <a:buNone/>
              <a:defRPr sz="6000">
                <a:solidFill>
                  <a:srgbClr val="FFFFFF"/>
                </a:solidFill>
              </a:defRPr>
            </a:lvl7pPr>
            <a:lvl8pPr lvl="7" rtl="0" algn="ctr">
              <a:spcBef>
                <a:spcPts val="0"/>
              </a:spcBef>
              <a:spcAft>
                <a:spcPts val="0"/>
              </a:spcAft>
              <a:buClr>
                <a:srgbClr val="FFFFFF"/>
              </a:buClr>
              <a:buSzPts val="6000"/>
              <a:buNone/>
              <a:defRPr sz="6000">
                <a:solidFill>
                  <a:srgbClr val="FFFFFF"/>
                </a:solidFill>
              </a:defRPr>
            </a:lvl8pPr>
            <a:lvl9pPr lvl="8" rtl="0" algn="ctr">
              <a:spcBef>
                <a:spcPts val="0"/>
              </a:spcBef>
              <a:spcAft>
                <a:spcPts val="0"/>
              </a:spcAft>
              <a:buClr>
                <a:srgbClr val="FFFFFF"/>
              </a:buClr>
              <a:buSzPts val="6000"/>
              <a:buNone/>
              <a:defRPr sz="6000">
                <a:solidFill>
                  <a:srgbClr val="FFFFFF"/>
                </a:solidFill>
              </a:defRPr>
            </a:lvl9pPr>
          </a:lstStyle>
          <a:p/>
        </p:txBody>
      </p:sp>
      <p:sp>
        <p:nvSpPr>
          <p:cNvPr id="14" name="Google Shape;14;p3"/>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lue">
  <p:cSld name="TITLE_2_1_1">
    <p:bg>
      <p:bgPr>
        <a:blipFill>
          <a:blip r:embed="rId2">
            <a:alphaModFix/>
          </a:blip>
          <a:stretch>
            <a:fillRect/>
          </a:stretch>
        </a:blipFill>
      </p:bgPr>
    </p:bg>
    <p:spTree>
      <p:nvGrpSpPr>
        <p:cNvPr id="82" name="Shape 82"/>
        <p:cNvGrpSpPr/>
        <p:nvPr/>
      </p:nvGrpSpPr>
      <p:grpSpPr>
        <a:xfrm>
          <a:off x="0" y="0"/>
          <a:ext cx="0" cy="0"/>
          <a:chOff x="0" y="0"/>
          <a:chExt cx="0" cy="0"/>
        </a:xfrm>
      </p:grpSpPr>
      <p:sp>
        <p:nvSpPr>
          <p:cNvPr id="83" name="Google Shape;83;p22"/>
          <p:cNvSpPr txBox="1"/>
          <p:nvPr>
            <p:ph type="ctrTitle"/>
          </p:nvPr>
        </p:nvSpPr>
        <p:spPr>
          <a:xfrm>
            <a:off x="1630650" y="2655750"/>
            <a:ext cx="5882700" cy="1546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6000"/>
              <a:buNone/>
              <a:defRPr sz="6000">
                <a:solidFill>
                  <a:srgbClr val="FFFFFF"/>
                </a:solidFill>
              </a:defRPr>
            </a:lvl1pPr>
            <a:lvl2pPr lvl="1" rtl="0" algn="ctr">
              <a:spcBef>
                <a:spcPts val="0"/>
              </a:spcBef>
              <a:spcAft>
                <a:spcPts val="0"/>
              </a:spcAft>
              <a:buClr>
                <a:srgbClr val="FFFFFF"/>
              </a:buClr>
              <a:buSzPts val="6000"/>
              <a:buNone/>
              <a:defRPr sz="6000">
                <a:solidFill>
                  <a:srgbClr val="FFFFFF"/>
                </a:solidFill>
              </a:defRPr>
            </a:lvl2pPr>
            <a:lvl3pPr lvl="2" rtl="0" algn="ctr">
              <a:spcBef>
                <a:spcPts val="0"/>
              </a:spcBef>
              <a:spcAft>
                <a:spcPts val="0"/>
              </a:spcAft>
              <a:buClr>
                <a:srgbClr val="FFFFFF"/>
              </a:buClr>
              <a:buSzPts val="6000"/>
              <a:buNone/>
              <a:defRPr sz="6000">
                <a:solidFill>
                  <a:srgbClr val="FFFFFF"/>
                </a:solidFill>
              </a:defRPr>
            </a:lvl3pPr>
            <a:lvl4pPr lvl="3" rtl="0" algn="ctr">
              <a:spcBef>
                <a:spcPts val="0"/>
              </a:spcBef>
              <a:spcAft>
                <a:spcPts val="0"/>
              </a:spcAft>
              <a:buClr>
                <a:srgbClr val="FFFFFF"/>
              </a:buClr>
              <a:buSzPts val="6000"/>
              <a:buNone/>
              <a:defRPr sz="6000">
                <a:solidFill>
                  <a:srgbClr val="FFFFFF"/>
                </a:solidFill>
              </a:defRPr>
            </a:lvl4pPr>
            <a:lvl5pPr lvl="4" rtl="0" algn="ctr">
              <a:spcBef>
                <a:spcPts val="0"/>
              </a:spcBef>
              <a:spcAft>
                <a:spcPts val="0"/>
              </a:spcAft>
              <a:buClr>
                <a:srgbClr val="FFFFFF"/>
              </a:buClr>
              <a:buSzPts val="6000"/>
              <a:buNone/>
              <a:defRPr sz="6000">
                <a:solidFill>
                  <a:srgbClr val="FFFFFF"/>
                </a:solidFill>
              </a:defRPr>
            </a:lvl5pPr>
            <a:lvl6pPr lvl="5" rtl="0" algn="ctr">
              <a:spcBef>
                <a:spcPts val="0"/>
              </a:spcBef>
              <a:spcAft>
                <a:spcPts val="0"/>
              </a:spcAft>
              <a:buClr>
                <a:srgbClr val="FFFFFF"/>
              </a:buClr>
              <a:buSzPts val="6000"/>
              <a:buNone/>
              <a:defRPr sz="6000">
                <a:solidFill>
                  <a:srgbClr val="FFFFFF"/>
                </a:solidFill>
              </a:defRPr>
            </a:lvl6pPr>
            <a:lvl7pPr lvl="6" rtl="0" algn="ctr">
              <a:spcBef>
                <a:spcPts val="0"/>
              </a:spcBef>
              <a:spcAft>
                <a:spcPts val="0"/>
              </a:spcAft>
              <a:buClr>
                <a:srgbClr val="FFFFFF"/>
              </a:buClr>
              <a:buSzPts val="6000"/>
              <a:buNone/>
              <a:defRPr sz="6000">
                <a:solidFill>
                  <a:srgbClr val="FFFFFF"/>
                </a:solidFill>
              </a:defRPr>
            </a:lvl7pPr>
            <a:lvl8pPr lvl="7" rtl="0" algn="ctr">
              <a:spcBef>
                <a:spcPts val="0"/>
              </a:spcBef>
              <a:spcAft>
                <a:spcPts val="0"/>
              </a:spcAft>
              <a:buClr>
                <a:srgbClr val="FFFFFF"/>
              </a:buClr>
              <a:buSzPts val="6000"/>
              <a:buNone/>
              <a:defRPr sz="6000">
                <a:solidFill>
                  <a:srgbClr val="FFFFFF"/>
                </a:solidFill>
              </a:defRPr>
            </a:lvl8pPr>
            <a:lvl9pPr lvl="8" rtl="0" algn="ctr">
              <a:spcBef>
                <a:spcPts val="0"/>
              </a:spcBef>
              <a:spcAft>
                <a:spcPts val="0"/>
              </a:spcAft>
              <a:buClr>
                <a:srgbClr val="FFFFFF"/>
              </a:buClr>
              <a:buSzPts val="6000"/>
              <a:buNone/>
              <a:defRPr sz="6000">
                <a:solidFill>
                  <a:srgbClr val="FFFFFF"/>
                </a:solidFill>
              </a:defRPr>
            </a:lvl9pPr>
          </a:lstStyle>
          <a:p/>
        </p:txBody>
      </p:sp>
      <p:sp>
        <p:nvSpPr>
          <p:cNvPr id="84" name="Google Shape;84;p22"/>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85" name="Shape 85"/>
        <p:cNvGrpSpPr/>
        <p:nvPr/>
      </p:nvGrpSpPr>
      <p:grpSpPr>
        <a:xfrm>
          <a:off x="0" y="0"/>
          <a:ext cx="0" cy="0"/>
          <a:chOff x="0" y="0"/>
          <a:chExt cx="0" cy="0"/>
        </a:xfrm>
      </p:grpSpPr>
      <p:sp>
        <p:nvSpPr>
          <p:cNvPr id="86" name="Google Shape;86;p23"/>
          <p:cNvSpPr txBox="1"/>
          <p:nvPr>
            <p:ph type="ctrTitle"/>
          </p:nvPr>
        </p:nvSpPr>
        <p:spPr>
          <a:xfrm>
            <a:off x="1650450" y="1830110"/>
            <a:ext cx="5843100" cy="1546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87" name="Google Shape;87;p23"/>
          <p:cNvSpPr txBox="1"/>
          <p:nvPr>
            <p:ph idx="1" type="subTitle"/>
          </p:nvPr>
        </p:nvSpPr>
        <p:spPr>
          <a:xfrm>
            <a:off x="1650450" y="3505725"/>
            <a:ext cx="5843100" cy="10464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979CB8"/>
              </a:buClr>
              <a:buSzPts val="2400"/>
              <a:buNone/>
              <a:defRPr>
                <a:solidFill>
                  <a:srgbClr val="979CB8"/>
                </a:solidFill>
              </a:defRPr>
            </a:lvl1pPr>
            <a:lvl2pPr lvl="1" rtl="0" algn="ctr">
              <a:spcBef>
                <a:spcPts val="0"/>
              </a:spcBef>
              <a:spcAft>
                <a:spcPts val="0"/>
              </a:spcAft>
              <a:buClr>
                <a:srgbClr val="979CB8"/>
              </a:buClr>
              <a:buSzPts val="3000"/>
              <a:buNone/>
              <a:defRPr sz="3000">
                <a:solidFill>
                  <a:srgbClr val="979CB8"/>
                </a:solidFill>
              </a:defRPr>
            </a:lvl2pPr>
            <a:lvl3pPr lvl="2" rtl="0" algn="ctr">
              <a:spcBef>
                <a:spcPts val="0"/>
              </a:spcBef>
              <a:spcAft>
                <a:spcPts val="0"/>
              </a:spcAft>
              <a:buClr>
                <a:srgbClr val="979CB8"/>
              </a:buClr>
              <a:buSzPts val="3000"/>
              <a:buNone/>
              <a:defRPr sz="3000">
                <a:solidFill>
                  <a:srgbClr val="979CB8"/>
                </a:solidFill>
              </a:defRPr>
            </a:lvl3pPr>
            <a:lvl4pPr lvl="3" rtl="0" algn="ctr">
              <a:spcBef>
                <a:spcPts val="0"/>
              </a:spcBef>
              <a:spcAft>
                <a:spcPts val="0"/>
              </a:spcAft>
              <a:buClr>
                <a:srgbClr val="979CB8"/>
              </a:buClr>
              <a:buSzPts val="3000"/>
              <a:buNone/>
              <a:defRPr sz="3000">
                <a:solidFill>
                  <a:srgbClr val="979CB8"/>
                </a:solidFill>
              </a:defRPr>
            </a:lvl4pPr>
            <a:lvl5pPr lvl="4" rtl="0" algn="ctr">
              <a:spcBef>
                <a:spcPts val="0"/>
              </a:spcBef>
              <a:spcAft>
                <a:spcPts val="0"/>
              </a:spcAft>
              <a:buClr>
                <a:srgbClr val="979CB8"/>
              </a:buClr>
              <a:buSzPts val="3000"/>
              <a:buNone/>
              <a:defRPr sz="3000">
                <a:solidFill>
                  <a:srgbClr val="979CB8"/>
                </a:solidFill>
              </a:defRPr>
            </a:lvl5pPr>
            <a:lvl6pPr lvl="5" rtl="0" algn="ctr">
              <a:spcBef>
                <a:spcPts val="0"/>
              </a:spcBef>
              <a:spcAft>
                <a:spcPts val="0"/>
              </a:spcAft>
              <a:buClr>
                <a:srgbClr val="979CB8"/>
              </a:buClr>
              <a:buSzPts val="3000"/>
              <a:buNone/>
              <a:defRPr sz="3000">
                <a:solidFill>
                  <a:srgbClr val="979CB8"/>
                </a:solidFill>
              </a:defRPr>
            </a:lvl6pPr>
            <a:lvl7pPr lvl="6" rtl="0" algn="ctr">
              <a:spcBef>
                <a:spcPts val="0"/>
              </a:spcBef>
              <a:spcAft>
                <a:spcPts val="0"/>
              </a:spcAft>
              <a:buClr>
                <a:srgbClr val="979CB8"/>
              </a:buClr>
              <a:buSzPts val="3000"/>
              <a:buNone/>
              <a:defRPr sz="3000">
                <a:solidFill>
                  <a:srgbClr val="979CB8"/>
                </a:solidFill>
              </a:defRPr>
            </a:lvl7pPr>
            <a:lvl8pPr lvl="7" rtl="0" algn="ctr">
              <a:spcBef>
                <a:spcPts val="0"/>
              </a:spcBef>
              <a:spcAft>
                <a:spcPts val="0"/>
              </a:spcAft>
              <a:buClr>
                <a:srgbClr val="979CB8"/>
              </a:buClr>
              <a:buSzPts val="3000"/>
              <a:buNone/>
              <a:defRPr sz="3000">
                <a:solidFill>
                  <a:srgbClr val="979CB8"/>
                </a:solidFill>
              </a:defRPr>
            </a:lvl8pPr>
            <a:lvl9pPr lvl="8" rtl="0" algn="ctr">
              <a:spcBef>
                <a:spcPts val="0"/>
              </a:spcBef>
              <a:spcAft>
                <a:spcPts val="0"/>
              </a:spcAft>
              <a:buClr>
                <a:srgbClr val="979CB8"/>
              </a:buClr>
              <a:buSzPts val="3000"/>
              <a:buNone/>
              <a:defRPr sz="3000">
                <a:solidFill>
                  <a:srgbClr val="979CB8"/>
                </a:solidFill>
              </a:defRPr>
            </a:lvl9pPr>
          </a:lstStyle>
          <a:p/>
        </p:txBody>
      </p:sp>
      <p:sp>
        <p:nvSpPr>
          <p:cNvPr id="88" name="Google Shape;88;p23"/>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89" name="Shape 89"/>
        <p:cNvGrpSpPr/>
        <p:nvPr/>
      </p:nvGrpSpPr>
      <p:grpSpPr>
        <a:xfrm>
          <a:off x="0" y="0"/>
          <a:ext cx="0" cy="0"/>
          <a:chOff x="0" y="0"/>
          <a:chExt cx="0" cy="0"/>
        </a:xfrm>
      </p:grpSpPr>
      <p:sp>
        <p:nvSpPr>
          <p:cNvPr id="90" name="Google Shape;90;p24"/>
          <p:cNvSpPr txBox="1"/>
          <p:nvPr>
            <p:ph idx="1" type="body"/>
          </p:nvPr>
        </p:nvSpPr>
        <p:spPr>
          <a:xfrm>
            <a:off x="1404600" y="2882400"/>
            <a:ext cx="6334800" cy="1093200"/>
          </a:xfrm>
          <a:prstGeom prst="rect">
            <a:avLst/>
          </a:prstGeom>
        </p:spPr>
        <p:txBody>
          <a:bodyPr anchorCtr="0" anchor="t" bIns="91425" lIns="91425" spcFirstLastPara="1" rIns="91425" wrap="square" tIns="91425">
            <a:noAutofit/>
          </a:bodyPr>
          <a:lstStyle>
            <a:lvl1pPr indent="-419100" lvl="0" marL="457200" rtl="0" algn="ctr">
              <a:spcBef>
                <a:spcPts val="600"/>
              </a:spcBef>
              <a:spcAft>
                <a:spcPts val="0"/>
              </a:spcAft>
              <a:buSzPts val="3000"/>
              <a:buFont typeface="Shadows Into Light"/>
              <a:buChar char="▧"/>
              <a:defRPr sz="3000">
                <a:latin typeface="Shadows Into Light"/>
                <a:ea typeface="Shadows Into Light"/>
                <a:cs typeface="Shadows Into Light"/>
                <a:sym typeface="Shadows Into Light"/>
              </a:defRPr>
            </a:lvl1pPr>
            <a:lvl2pPr indent="-419100" lvl="1" marL="9144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2pPr>
            <a:lvl3pPr indent="-419100" lvl="2" marL="13716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3pPr>
            <a:lvl4pPr indent="-419100" lvl="3" marL="18288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4pPr>
            <a:lvl5pPr indent="-419100" lvl="4" marL="22860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5pPr>
            <a:lvl6pPr indent="-419100" lvl="5" marL="27432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6pPr>
            <a:lvl7pPr indent="-419100" lvl="6" marL="32004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7pPr>
            <a:lvl8pPr indent="-419100" lvl="7" marL="36576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8pPr>
            <a:lvl9pPr indent="-419100" lvl="8" marL="41148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9pPr>
          </a:lstStyle>
          <a:p/>
        </p:txBody>
      </p:sp>
      <p:sp>
        <p:nvSpPr>
          <p:cNvPr id="91" name="Google Shape;91;p24"/>
          <p:cNvSpPr txBox="1"/>
          <p:nvPr/>
        </p:nvSpPr>
        <p:spPr>
          <a:xfrm>
            <a:off x="3593400" y="1651425"/>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rgbClr val="979CB8"/>
                </a:solidFill>
                <a:latin typeface="Varela Round"/>
                <a:ea typeface="Varela Round"/>
                <a:cs typeface="Varela Round"/>
                <a:sym typeface="Varela Round"/>
              </a:rPr>
              <a:t>“</a:t>
            </a:r>
            <a:endParaRPr sz="9600">
              <a:solidFill>
                <a:srgbClr val="979CB8"/>
              </a:solidFill>
              <a:latin typeface="Varela Round"/>
              <a:ea typeface="Varela Round"/>
              <a:cs typeface="Varela Round"/>
              <a:sym typeface="Varela Round"/>
            </a:endParaRPr>
          </a:p>
        </p:txBody>
      </p:sp>
      <p:sp>
        <p:nvSpPr>
          <p:cNvPr id="92" name="Google Shape;92;p24"/>
          <p:cNvSpPr/>
          <p:nvPr/>
        </p:nvSpPr>
        <p:spPr>
          <a:xfrm>
            <a:off x="3950607" y="1571221"/>
            <a:ext cx="1308410" cy="1159079"/>
          </a:xfrm>
          <a:custGeom>
            <a:rect b="b" l="l" r="r" t="t"/>
            <a:pathLst>
              <a:path extrusionOk="0" h="52447" w="59251">
                <a:moveTo>
                  <a:pt x="31417" y="954"/>
                </a:moveTo>
                <a:cubicBezTo>
                  <a:pt x="25372" y="537"/>
                  <a:pt x="17283" y="-1744"/>
                  <a:pt x="13340" y="2856"/>
                </a:cubicBezTo>
                <a:cubicBezTo>
                  <a:pt x="3771" y="14019"/>
                  <a:pt x="374" y="37628"/>
                  <a:pt x="11755" y="46938"/>
                </a:cubicBezTo>
                <a:cubicBezTo>
                  <a:pt x="19208" y="53034"/>
                  <a:pt x="30839" y="53180"/>
                  <a:pt x="40297" y="51378"/>
                </a:cubicBezTo>
                <a:cubicBezTo>
                  <a:pt x="46481" y="50200"/>
                  <a:pt x="49934" y="42779"/>
                  <a:pt x="52665" y="37107"/>
                </a:cubicBezTo>
                <a:cubicBezTo>
                  <a:pt x="55247" y="31745"/>
                  <a:pt x="60979" y="25793"/>
                  <a:pt x="58690" y="20299"/>
                </a:cubicBezTo>
                <a:cubicBezTo>
                  <a:pt x="57279" y="16912"/>
                  <a:pt x="53473" y="15077"/>
                  <a:pt x="50445" y="13005"/>
                </a:cubicBezTo>
                <a:cubicBezTo>
                  <a:pt x="41918" y="7171"/>
                  <a:pt x="31006" y="-916"/>
                  <a:pt x="21269" y="2539"/>
                </a:cubicBezTo>
                <a:cubicBezTo>
                  <a:pt x="13737" y="5212"/>
                  <a:pt x="5208" y="9706"/>
                  <a:pt x="2241" y="17127"/>
                </a:cubicBezTo>
                <a:cubicBezTo>
                  <a:pt x="-1025" y="25295"/>
                  <a:pt x="-738" y="36131"/>
                  <a:pt x="4144" y="43449"/>
                </a:cubicBezTo>
              </a:path>
            </a:pathLst>
          </a:custGeom>
          <a:noFill/>
          <a:ln cap="flat" cmpd="sng" w="9525">
            <a:solidFill>
              <a:srgbClr val="979CB8"/>
            </a:solidFill>
            <a:prstDash val="solid"/>
            <a:round/>
            <a:headEnd len="med" w="med" type="none"/>
            <a:tailEnd len="med" w="med" type="none"/>
          </a:ln>
        </p:spPr>
      </p:sp>
      <p:sp>
        <p:nvSpPr>
          <p:cNvPr id="93" name="Google Shape;93;p24"/>
          <p:cNvSpPr/>
          <p:nvPr/>
        </p:nvSpPr>
        <p:spPr>
          <a:xfrm>
            <a:off x="3874668" y="1485125"/>
            <a:ext cx="1394664" cy="1302552"/>
          </a:xfrm>
          <a:custGeom>
            <a:rect b="b" l="l" r="r" t="t"/>
            <a:pathLst>
              <a:path extrusionOk="0" h="58939" w="63157">
                <a:moveTo>
                  <a:pt x="20826" y="0"/>
                </a:moveTo>
                <a:cubicBezTo>
                  <a:pt x="13566" y="0"/>
                  <a:pt x="6296" y="7516"/>
                  <a:pt x="4652" y="14588"/>
                </a:cubicBezTo>
                <a:cubicBezTo>
                  <a:pt x="2364" y="24428"/>
                  <a:pt x="5707" y="35897"/>
                  <a:pt x="11629" y="44082"/>
                </a:cubicBezTo>
                <a:cubicBezTo>
                  <a:pt x="17782" y="52587"/>
                  <a:pt x="29173" y="60332"/>
                  <a:pt x="39537" y="58670"/>
                </a:cubicBezTo>
                <a:cubicBezTo>
                  <a:pt x="49203" y="57120"/>
                  <a:pt x="49748" y="56659"/>
                  <a:pt x="57296" y="50424"/>
                </a:cubicBezTo>
                <a:cubicBezTo>
                  <a:pt x="62556" y="46079"/>
                  <a:pt x="64679" y="36600"/>
                  <a:pt x="61736" y="30445"/>
                </a:cubicBezTo>
                <a:cubicBezTo>
                  <a:pt x="58298" y="23257"/>
                  <a:pt x="56273" y="24644"/>
                  <a:pt x="50954" y="18711"/>
                </a:cubicBezTo>
                <a:cubicBezTo>
                  <a:pt x="47260" y="14591"/>
                  <a:pt x="44103" y="9185"/>
                  <a:pt x="38903" y="7294"/>
                </a:cubicBezTo>
                <a:cubicBezTo>
                  <a:pt x="33439" y="5307"/>
                  <a:pt x="26891" y="5218"/>
                  <a:pt x="21460" y="7294"/>
                </a:cubicBezTo>
                <a:cubicBezTo>
                  <a:pt x="9149" y="12001"/>
                  <a:pt x="-3826" y="29029"/>
                  <a:pt x="1164" y="41228"/>
                </a:cubicBezTo>
                <a:cubicBezTo>
                  <a:pt x="8128" y="58254"/>
                  <a:pt x="49341" y="57602"/>
                  <a:pt x="56345" y="40593"/>
                </a:cubicBezTo>
                <a:cubicBezTo>
                  <a:pt x="58882" y="34432"/>
                  <a:pt x="60567" y="26229"/>
                  <a:pt x="56979" y="20614"/>
                </a:cubicBezTo>
                <a:cubicBezTo>
                  <a:pt x="53070" y="14496"/>
                  <a:pt x="47109" y="9628"/>
                  <a:pt x="40806" y="6026"/>
                </a:cubicBezTo>
                <a:cubicBezTo>
                  <a:pt x="32309" y="1170"/>
                  <a:pt x="17818" y="3588"/>
                  <a:pt x="11946" y="11417"/>
                </a:cubicBezTo>
              </a:path>
            </a:pathLst>
          </a:custGeom>
          <a:noFill/>
          <a:ln cap="flat" cmpd="sng" w="9525">
            <a:solidFill>
              <a:srgbClr val="979CB8"/>
            </a:solidFill>
            <a:prstDash val="solid"/>
            <a:round/>
            <a:headEnd len="med" w="med" type="none"/>
            <a:tailEnd len="med" w="med" type="none"/>
          </a:ln>
        </p:spPr>
      </p:sp>
      <p:sp>
        <p:nvSpPr>
          <p:cNvPr id="94" name="Google Shape;94;p24"/>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atin typeface="Shadows Into Light"/>
                <a:ea typeface="Shadows Into Light"/>
                <a:cs typeface="Shadows Into Light"/>
                <a:sym typeface="Shadows Into Light"/>
              </a:defRPr>
            </a:lvl1pPr>
            <a:lvl2pPr lvl="1">
              <a:buNone/>
              <a:defRPr>
                <a:latin typeface="Shadows Into Light"/>
                <a:ea typeface="Shadows Into Light"/>
                <a:cs typeface="Shadows Into Light"/>
                <a:sym typeface="Shadows Into Light"/>
              </a:defRPr>
            </a:lvl2pPr>
            <a:lvl3pPr lvl="2">
              <a:buNone/>
              <a:defRPr>
                <a:latin typeface="Shadows Into Light"/>
                <a:ea typeface="Shadows Into Light"/>
                <a:cs typeface="Shadows Into Light"/>
                <a:sym typeface="Shadows Into Light"/>
              </a:defRPr>
            </a:lvl3pPr>
            <a:lvl4pPr lvl="3">
              <a:buNone/>
              <a:defRPr>
                <a:latin typeface="Shadows Into Light"/>
                <a:ea typeface="Shadows Into Light"/>
                <a:cs typeface="Shadows Into Light"/>
                <a:sym typeface="Shadows Into Light"/>
              </a:defRPr>
            </a:lvl4pPr>
            <a:lvl5pPr lvl="4">
              <a:buNone/>
              <a:defRPr>
                <a:latin typeface="Shadows Into Light"/>
                <a:ea typeface="Shadows Into Light"/>
                <a:cs typeface="Shadows Into Light"/>
                <a:sym typeface="Shadows Into Light"/>
              </a:defRPr>
            </a:lvl5pPr>
            <a:lvl6pPr lvl="5">
              <a:buNone/>
              <a:defRPr>
                <a:latin typeface="Shadows Into Light"/>
                <a:ea typeface="Shadows Into Light"/>
                <a:cs typeface="Shadows Into Light"/>
                <a:sym typeface="Shadows Into Light"/>
              </a:defRPr>
            </a:lvl6pPr>
            <a:lvl7pPr lvl="6">
              <a:buNone/>
              <a:defRPr>
                <a:latin typeface="Shadows Into Light"/>
                <a:ea typeface="Shadows Into Light"/>
                <a:cs typeface="Shadows Into Light"/>
                <a:sym typeface="Shadows Into Light"/>
              </a:defRPr>
            </a:lvl7pPr>
            <a:lvl8pPr lvl="7">
              <a:buNone/>
              <a:defRPr>
                <a:latin typeface="Shadows Into Light"/>
                <a:ea typeface="Shadows Into Light"/>
                <a:cs typeface="Shadows Into Light"/>
                <a:sym typeface="Shadows Into Light"/>
              </a:defRPr>
            </a:lvl8pPr>
            <a:lvl9pPr lvl="8">
              <a:buNone/>
              <a:defRPr>
                <a:latin typeface="Shadows Into Light"/>
                <a:ea typeface="Shadows Into Light"/>
                <a:cs typeface="Shadows Into Light"/>
                <a:sym typeface="Shadows Into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95" name="Shape 95"/>
        <p:cNvGrpSpPr/>
        <p:nvPr/>
      </p:nvGrpSpPr>
      <p:grpSpPr>
        <a:xfrm>
          <a:off x="0" y="0"/>
          <a:ext cx="0" cy="0"/>
          <a:chOff x="0" y="0"/>
          <a:chExt cx="0" cy="0"/>
        </a:xfrm>
      </p:grpSpPr>
      <p:sp>
        <p:nvSpPr>
          <p:cNvPr id="96" name="Google Shape;96;p25"/>
          <p:cNvSpPr txBox="1"/>
          <p:nvPr>
            <p:ph type="title"/>
          </p:nvPr>
        </p:nvSpPr>
        <p:spPr>
          <a:xfrm>
            <a:off x="1027950" y="689775"/>
            <a:ext cx="7088100" cy="9105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979CB8"/>
              </a:buClr>
              <a:buSzPts val="3000"/>
              <a:buNone/>
              <a:defRPr>
                <a:solidFill>
                  <a:srgbClr val="979CB8"/>
                </a:solidFill>
              </a:defRPr>
            </a:lvl1pPr>
            <a:lvl2pPr lvl="1" rtl="0">
              <a:spcBef>
                <a:spcPts val="0"/>
              </a:spcBef>
              <a:spcAft>
                <a:spcPts val="0"/>
              </a:spcAft>
              <a:buClr>
                <a:srgbClr val="979CB8"/>
              </a:buClr>
              <a:buSzPts val="3000"/>
              <a:buNone/>
              <a:defRPr>
                <a:solidFill>
                  <a:srgbClr val="979CB8"/>
                </a:solidFill>
              </a:defRPr>
            </a:lvl2pPr>
            <a:lvl3pPr lvl="2" rtl="0">
              <a:spcBef>
                <a:spcPts val="0"/>
              </a:spcBef>
              <a:spcAft>
                <a:spcPts val="0"/>
              </a:spcAft>
              <a:buClr>
                <a:srgbClr val="979CB8"/>
              </a:buClr>
              <a:buSzPts val="3000"/>
              <a:buNone/>
              <a:defRPr>
                <a:solidFill>
                  <a:srgbClr val="979CB8"/>
                </a:solidFill>
              </a:defRPr>
            </a:lvl3pPr>
            <a:lvl4pPr lvl="3" rtl="0">
              <a:spcBef>
                <a:spcPts val="0"/>
              </a:spcBef>
              <a:spcAft>
                <a:spcPts val="0"/>
              </a:spcAft>
              <a:buClr>
                <a:srgbClr val="979CB8"/>
              </a:buClr>
              <a:buSzPts val="3000"/>
              <a:buNone/>
              <a:defRPr>
                <a:solidFill>
                  <a:srgbClr val="979CB8"/>
                </a:solidFill>
              </a:defRPr>
            </a:lvl4pPr>
            <a:lvl5pPr lvl="4" rtl="0">
              <a:spcBef>
                <a:spcPts val="0"/>
              </a:spcBef>
              <a:spcAft>
                <a:spcPts val="0"/>
              </a:spcAft>
              <a:buClr>
                <a:srgbClr val="979CB8"/>
              </a:buClr>
              <a:buSzPts val="3000"/>
              <a:buNone/>
              <a:defRPr>
                <a:solidFill>
                  <a:srgbClr val="979CB8"/>
                </a:solidFill>
              </a:defRPr>
            </a:lvl5pPr>
            <a:lvl6pPr lvl="5" rtl="0">
              <a:spcBef>
                <a:spcPts val="0"/>
              </a:spcBef>
              <a:spcAft>
                <a:spcPts val="0"/>
              </a:spcAft>
              <a:buClr>
                <a:srgbClr val="979CB8"/>
              </a:buClr>
              <a:buSzPts val="3000"/>
              <a:buNone/>
              <a:defRPr>
                <a:solidFill>
                  <a:srgbClr val="979CB8"/>
                </a:solidFill>
              </a:defRPr>
            </a:lvl6pPr>
            <a:lvl7pPr lvl="6" rtl="0">
              <a:spcBef>
                <a:spcPts val="0"/>
              </a:spcBef>
              <a:spcAft>
                <a:spcPts val="0"/>
              </a:spcAft>
              <a:buClr>
                <a:srgbClr val="979CB8"/>
              </a:buClr>
              <a:buSzPts val="3000"/>
              <a:buNone/>
              <a:defRPr>
                <a:solidFill>
                  <a:srgbClr val="979CB8"/>
                </a:solidFill>
              </a:defRPr>
            </a:lvl7pPr>
            <a:lvl8pPr lvl="7" rtl="0">
              <a:spcBef>
                <a:spcPts val="0"/>
              </a:spcBef>
              <a:spcAft>
                <a:spcPts val="0"/>
              </a:spcAft>
              <a:buClr>
                <a:srgbClr val="979CB8"/>
              </a:buClr>
              <a:buSzPts val="3000"/>
              <a:buNone/>
              <a:defRPr>
                <a:solidFill>
                  <a:srgbClr val="979CB8"/>
                </a:solidFill>
              </a:defRPr>
            </a:lvl8pPr>
            <a:lvl9pPr lvl="8" rtl="0">
              <a:spcBef>
                <a:spcPts val="0"/>
              </a:spcBef>
              <a:spcAft>
                <a:spcPts val="0"/>
              </a:spcAft>
              <a:buClr>
                <a:srgbClr val="979CB8"/>
              </a:buClr>
              <a:buSzPts val="3000"/>
              <a:buNone/>
              <a:defRPr>
                <a:solidFill>
                  <a:srgbClr val="979CB8"/>
                </a:solidFill>
              </a:defRPr>
            </a:lvl9pPr>
          </a:lstStyle>
          <a:p/>
        </p:txBody>
      </p:sp>
      <p:sp>
        <p:nvSpPr>
          <p:cNvPr id="97" name="Google Shape;97;p25"/>
          <p:cNvSpPr txBox="1"/>
          <p:nvPr>
            <p:ph idx="1" type="body"/>
          </p:nvPr>
        </p:nvSpPr>
        <p:spPr>
          <a:xfrm>
            <a:off x="1070325" y="1918650"/>
            <a:ext cx="7056300" cy="40830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SzPts val="2400"/>
              <a:buChar char="▧"/>
              <a:defRPr/>
            </a:lvl1pPr>
            <a:lvl2pPr indent="-355600" lvl="1" marL="914400" rtl="0">
              <a:spcBef>
                <a:spcPts val="0"/>
              </a:spcBef>
              <a:spcAft>
                <a:spcPts val="0"/>
              </a:spcAft>
              <a:buSzPts val="2000"/>
              <a:buChar char="○"/>
              <a:defRPr/>
            </a:lvl2pPr>
            <a:lvl3pPr indent="-355600" lvl="2" marL="1371600" rtl="0">
              <a:spcBef>
                <a:spcPts val="0"/>
              </a:spcBef>
              <a:spcAft>
                <a:spcPts val="0"/>
              </a:spcAft>
              <a:buSzPts val="20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98" name="Google Shape;98;p25"/>
          <p:cNvSpPr/>
          <p:nvPr/>
        </p:nvSpPr>
        <p:spPr>
          <a:xfrm>
            <a:off x="3120675" y="1533250"/>
            <a:ext cx="3060325" cy="15325"/>
          </a:xfrm>
          <a:custGeom>
            <a:rect b="b" l="l" r="r" t="t"/>
            <a:pathLst>
              <a:path extrusionOk="0" h="613" w="122413">
                <a:moveTo>
                  <a:pt x="0" y="317"/>
                </a:moveTo>
                <a:cubicBezTo>
                  <a:pt x="40797" y="1117"/>
                  <a:pt x="81609" y="0"/>
                  <a:pt x="122413" y="0"/>
                </a:cubicBezTo>
              </a:path>
            </a:pathLst>
          </a:custGeom>
          <a:noFill/>
          <a:ln cap="flat" cmpd="sng" w="9525">
            <a:solidFill>
              <a:srgbClr val="979CB8"/>
            </a:solidFill>
            <a:prstDash val="solid"/>
            <a:round/>
            <a:headEnd len="med" w="med" type="none"/>
            <a:tailEnd len="med" w="med" type="none"/>
          </a:ln>
        </p:spPr>
      </p:sp>
      <p:sp>
        <p:nvSpPr>
          <p:cNvPr id="99" name="Google Shape;99;p25"/>
          <p:cNvSpPr/>
          <p:nvPr/>
        </p:nvSpPr>
        <p:spPr>
          <a:xfrm>
            <a:off x="3068250" y="1577725"/>
            <a:ext cx="3226850" cy="15875"/>
          </a:xfrm>
          <a:custGeom>
            <a:rect b="b" l="l" r="r" t="t"/>
            <a:pathLst>
              <a:path extrusionOk="0" h="635" w="129074">
                <a:moveTo>
                  <a:pt x="0" y="0"/>
                </a:moveTo>
                <a:cubicBezTo>
                  <a:pt x="43025" y="0"/>
                  <a:pt x="86049" y="635"/>
                  <a:pt x="129074" y="635"/>
                </a:cubicBezTo>
              </a:path>
            </a:pathLst>
          </a:custGeom>
          <a:noFill/>
          <a:ln cap="flat" cmpd="sng" w="9525">
            <a:solidFill>
              <a:srgbClr val="979CB8"/>
            </a:solidFill>
            <a:prstDash val="solid"/>
            <a:round/>
            <a:headEnd len="med" w="med" type="none"/>
            <a:tailEnd len="med" w="med" type="none"/>
          </a:ln>
        </p:spPr>
      </p:sp>
      <p:sp>
        <p:nvSpPr>
          <p:cNvPr id="100" name="Google Shape;100;p25"/>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01" name="Shape 101"/>
        <p:cNvGrpSpPr/>
        <p:nvPr/>
      </p:nvGrpSpPr>
      <p:grpSpPr>
        <a:xfrm>
          <a:off x="0" y="0"/>
          <a:ext cx="0" cy="0"/>
          <a:chOff x="0" y="0"/>
          <a:chExt cx="0" cy="0"/>
        </a:xfrm>
      </p:grpSpPr>
      <p:sp>
        <p:nvSpPr>
          <p:cNvPr id="102" name="Google Shape;102;p26"/>
          <p:cNvSpPr txBox="1"/>
          <p:nvPr>
            <p:ph idx="1" type="body"/>
          </p:nvPr>
        </p:nvSpPr>
        <p:spPr>
          <a:xfrm>
            <a:off x="1109975" y="1831450"/>
            <a:ext cx="3266400" cy="41148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103" name="Google Shape;103;p26"/>
          <p:cNvSpPr txBox="1"/>
          <p:nvPr>
            <p:ph idx="2" type="body"/>
          </p:nvPr>
        </p:nvSpPr>
        <p:spPr>
          <a:xfrm>
            <a:off x="4915550" y="1831450"/>
            <a:ext cx="3155400" cy="41148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104" name="Google Shape;104;p26"/>
          <p:cNvSpPr txBox="1"/>
          <p:nvPr>
            <p:ph type="title"/>
          </p:nvPr>
        </p:nvSpPr>
        <p:spPr>
          <a:xfrm>
            <a:off x="1027950" y="689775"/>
            <a:ext cx="7088100" cy="9105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979CB8"/>
              </a:buClr>
              <a:buSzPts val="3000"/>
              <a:buNone/>
              <a:defRPr>
                <a:solidFill>
                  <a:srgbClr val="979CB8"/>
                </a:solidFill>
              </a:defRPr>
            </a:lvl1pPr>
            <a:lvl2pPr lvl="1" rtl="0">
              <a:spcBef>
                <a:spcPts val="0"/>
              </a:spcBef>
              <a:spcAft>
                <a:spcPts val="0"/>
              </a:spcAft>
              <a:buClr>
                <a:srgbClr val="979CB8"/>
              </a:buClr>
              <a:buSzPts val="3000"/>
              <a:buNone/>
              <a:defRPr>
                <a:solidFill>
                  <a:srgbClr val="979CB8"/>
                </a:solidFill>
              </a:defRPr>
            </a:lvl2pPr>
            <a:lvl3pPr lvl="2" rtl="0">
              <a:spcBef>
                <a:spcPts val="0"/>
              </a:spcBef>
              <a:spcAft>
                <a:spcPts val="0"/>
              </a:spcAft>
              <a:buClr>
                <a:srgbClr val="979CB8"/>
              </a:buClr>
              <a:buSzPts val="3000"/>
              <a:buNone/>
              <a:defRPr>
                <a:solidFill>
                  <a:srgbClr val="979CB8"/>
                </a:solidFill>
              </a:defRPr>
            </a:lvl3pPr>
            <a:lvl4pPr lvl="3" rtl="0">
              <a:spcBef>
                <a:spcPts val="0"/>
              </a:spcBef>
              <a:spcAft>
                <a:spcPts val="0"/>
              </a:spcAft>
              <a:buClr>
                <a:srgbClr val="979CB8"/>
              </a:buClr>
              <a:buSzPts val="3000"/>
              <a:buNone/>
              <a:defRPr>
                <a:solidFill>
                  <a:srgbClr val="979CB8"/>
                </a:solidFill>
              </a:defRPr>
            </a:lvl4pPr>
            <a:lvl5pPr lvl="4" rtl="0">
              <a:spcBef>
                <a:spcPts val="0"/>
              </a:spcBef>
              <a:spcAft>
                <a:spcPts val="0"/>
              </a:spcAft>
              <a:buClr>
                <a:srgbClr val="979CB8"/>
              </a:buClr>
              <a:buSzPts val="3000"/>
              <a:buNone/>
              <a:defRPr>
                <a:solidFill>
                  <a:srgbClr val="979CB8"/>
                </a:solidFill>
              </a:defRPr>
            </a:lvl5pPr>
            <a:lvl6pPr lvl="5" rtl="0">
              <a:spcBef>
                <a:spcPts val="0"/>
              </a:spcBef>
              <a:spcAft>
                <a:spcPts val="0"/>
              </a:spcAft>
              <a:buClr>
                <a:srgbClr val="979CB8"/>
              </a:buClr>
              <a:buSzPts val="3000"/>
              <a:buNone/>
              <a:defRPr>
                <a:solidFill>
                  <a:srgbClr val="979CB8"/>
                </a:solidFill>
              </a:defRPr>
            </a:lvl6pPr>
            <a:lvl7pPr lvl="6" rtl="0">
              <a:spcBef>
                <a:spcPts val="0"/>
              </a:spcBef>
              <a:spcAft>
                <a:spcPts val="0"/>
              </a:spcAft>
              <a:buClr>
                <a:srgbClr val="979CB8"/>
              </a:buClr>
              <a:buSzPts val="3000"/>
              <a:buNone/>
              <a:defRPr>
                <a:solidFill>
                  <a:srgbClr val="979CB8"/>
                </a:solidFill>
              </a:defRPr>
            </a:lvl7pPr>
            <a:lvl8pPr lvl="7" rtl="0">
              <a:spcBef>
                <a:spcPts val="0"/>
              </a:spcBef>
              <a:spcAft>
                <a:spcPts val="0"/>
              </a:spcAft>
              <a:buClr>
                <a:srgbClr val="979CB8"/>
              </a:buClr>
              <a:buSzPts val="3000"/>
              <a:buNone/>
              <a:defRPr>
                <a:solidFill>
                  <a:srgbClr val="979CB8"/>
                </a:solidFill>
              </a:defRPr>
            </a:lvl8pPr>
            <a:lvl9pPr lvl="8" rtl="0">
              <a:spcBef>
                <a:spcPts val="0"/>
              </a:spcBef>
              <a:spcAft>
                <a:spcPts val="0"/>
              </a:spcAft>
              <a:buClr>
                <a:srgbClr val="979CB8"/>
              </a:buClr>
              <a:buSzPts val="3000"/>
              <a:buNone/>
              <a:defRPr>
                <a:solidFill>
                  <a:srgbClr val="979CB8"/>
                </a:solidFill>
              </a:defRPr>
            </a:lvl9pPr>
          </a:lstStyle>
          <a:p/>
        </p:txBody>
      </p:sp>
      <p:sp>
        <p:nvSpPr>
          <p:cNvPr id="105" name="Google Shape;105;p26"/>
          <p:cNvSpPr/>
          <p:nvPr/>
        </p:nvSpPr>
        <p:spPr>
          <a:xfrm>
            <a:off x="3120675" y="1533250"/>
            <a:ext cx="3060325" cy="15325"/>
          </a:xfrm>
          <a:custGeom>
            <a:rect b="b" l="l" r="r" t="t"/>
            <a:pathLst>
              <a:path extrusionOk="0" h="613" w="122413">
                <a:moveTo>
                  <a:pt x="0" y="317"/>
                </a:moveTo>
                <a:cubicBezTo>
                  <a:pt x="40797" y="1117"/>
                  <a:pt x="81609" y="0"/>
                  <a:pt x="122413" y="0"/>
                </a:cubicBezTo>
              </a:path>
            </a:pathLst>
          </a:custGeom>
          <a:noFill/>
          <a:ln cap="flat" cmpd="sng" w="9525">
            <a:solidFill>
              <a:srgbClr val="979CB8"/>
            </a:solidFill>
            <a:prstDash val="solid"/>
            <a:round/>
            <a:headEnd len="med" w="med" type="none"/>
            <a:tailEnd len="med" w="med" type="none"/>
          </a:ln>
        </p:spPr>
      </p:sp>
      <p:sp>
        <p:nvSpPr>
          <p:cNvPr id="106" name="Google Shape;106;p26"/>
          <p:cNvSpPr/>
          <p:nvPr/>
        </p:nvSpPr>
        <p:spPr>
          <a:xfrm>
            <a:off x="3068250" y="1577725"/>
            <a:ext cx="3226850" cy="15875"/>
          </a:xfrm>
          <a:custGeom>
            <a:rect b="b" l="l" r="r" t="t"/>
            <a:pathLst>
              <a:path extrusionOk="0" h="635" w="129074">
                <a:moveTo>
                  <a:pt x="0" y="0"/>
                </a:moveTo>
                <a:cubicBezTo>
                  <a:pt x="43025" y="0"/>
                  <a:pt x="86049" y="635"/>
                  <a:pt x="129074" y="635"/>
                </a:cubicBezTo>
              </a:path>
            </a:pathLst>
          </a:custGeom>
          <a:noFill/>
          <a:ln cap="flat" cmpd="sng" w="9525">
            <a:solidFill>
              <a:srgbClr val="979CB8"/>
            </a:solidFill>
            <a:prstDash val="solid"/>
            <a:round/>
            <a:headEnd len="med" w="med" type="none"/>
            <a:tailEnd len="med" w="med" type="none"/>
          </a:ln>
        </p:spPr>
      </p:sp>
      <p:sp>
        <p:nvSpPr>
          <p:cNvPr id="107" name="Google Shape;107;p26"/>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08" name="Shape 108"/>
        <p:cNvGrpSpPr/>
        <p:nvPr/>
      </p:nvGrpSpPr>
      <p:grpSpPr>
        <a:xfrm>
          <a:off x="0" y="0"/>
          <a:ext cx="0" cy="0"/>
          <a:chOff x="0" y="0"/>
          <a:chExt cx="0" cy="0"/>
        </a:xfrm>
      </p:grpSpPr>
      <p:sp>
        <p:nvSpPr>
          <p:cNvPr id="109" name="Google Shape;109;p27"/>
          <p:cNvSpPr txBox="1"/>
          <p:nvPr>
            <p:ph idx="1" type="body"/>
          </p:nvPr>
        </p:nvSpPr>
        <p:spPr>
          <a:xfrm>
            <a:off x="1014825" y="1902800"/>
            <a:ext cx="2297400" cy="40911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10" name="Google Shape;110;p27"/>
          <p:cNvSpPr txBox="1"/>
          <p:nvPr>
            <p:ph idx="2" type="body"/>
          </p:nvPr>
        </p:nvSpPr>
        <p:spPr>
          <a:xfrm>
            <a:off x="3429925" y="1902800"/>
            <a:ext cx="2297400" cy="40911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11" name="Google Shape;111;p27"/>
          <p:cNvSpPr txBox="1"/>
          <p:nvPr>
            <p:ph idx="3" type="body"/>
          </p:nvPr>
        </p:nvSpPr>
        <p:spPr>
          <a:xfrm>
            <a:off x="5845025" y="1902800"/>
            <a:ext cx="2297400" cy="40911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12" name="Google Shape;112;p27"/>
          <p:cNvSpPr txBox="1"/>
          <p:nvPr>
            <p:ph type="title"/>
          </p:nvPr>
        </p:nvSpPr>
        <p:spPr>
          <a:xfrm>
            <a:off x="1027950" y="689775"/>
            <a:ext cx="7088100" cy="9105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979CB8"/>
              </a:buClr>
              <a:buSzPts val="3000"/>
              <a:buNone/>
              <a:defRPr>
                <a:solidFill>
                  <a:srgbClr val="979CB8"/>
                </a:solidFill>
              </a:defRPr>
            </a:lvl1pPr>
            <a:lvl2pPr lvl="1" rtl="0">
              <a:spcBef>
                <a:spcPts val="0"/>
              </a:spcBef>
              <a:spcAft>
                <a:spcPts val="0"/>
              </a:spcAft>
              <a:buClr>
                <a:srgbClr val="979CB8"/>
              </a:buClr>
              <a:buSzPts val="3000"/>
              <a:buNone/>
              <a:defRPr>
                <a:solidFill>
                  <a:srgbClr val="979CB8"/>
                </a:solidFill>
              </a:defRPr>
            </a:lvl2pPr>
            <a:lvl3pPr lvl="2" rtl="0">
              <a:spcBef>
                <a:spcPts val="0"/>
              </a:spcBef>
              <a:spcAft>
                <a:spcPts val="0"/>
              </a:spcAft>
              <a:buClr>
                <a:srgbClr val="979CB8"/>
              </a:buClr>
              <a:buSzPts val="3000"/>
              <a:buNone/>
              <a:defRPr>
                <a:solidFill>
                  <a:srgbClr val="979CB8"/>
                </a:solidFill>
              </a:defRPr>
            </a:lvl3pPr>
            <a:lvl4pPr lvl="3" rtl="0">
              <a:spcBef>
                <a:spcPts val="0"/>
              </a:spcBef>
              <a:spcAft>
                <a:spcPts val="0"/>
              </a:spcAft>
              <a:buClr>
                <a:srgbClr val="979CB8"/>
              </a:buClr>
              <a:buSzPts val="3000"/>
              <a:buNone/>
              <a:defRPr>
                <a:solidFill>
                  <a:srgbClr val="979CB8"/>
                </a:solidFill>
              </a:defRPr>
            </a:lvl4pPr>
            <a:lvl5pPr lvl="4" rtl="0">
              <a:spcBef>
                <a:spcPts val="0"/>
              </a:spcBef>
              <a:spcAft>
                <a:spcPts val="0"/>
              </a:spcAft>
              <a:buClr>
                <a:srgbClr val="979CB8"/>
              </a:buClr>
              <a:buSzPts val="3000"/>
              <a:buNone/>
              <a:defRPr>
                <a:solidFill>
                  <a:srgbClr val="979CB8"/>
                </a:solidFill>
              </a:defRPr>
            </a:lvl5pPr>
            <a:lvl6pPr lvl="5" rtl="0">
              <a:spcBef>
                <a:spcPts val="0"/>
              </a:spcBef>
              <a:spcAft>
                <a:spcPts val="0"/>
              </a:spcAft>
              <a:buClr>
                <a:srgbClr val="979CB8"/>
              </a:buClr>
              <a:buSzPts val="3000"/>
              <a:buNone/>
              <a:defRPr>
                <a:solidFill>
                  <a:srgbClr val="979CB8"/>
                </a:solidFill>
              </a:defRPr>
            </a:lvl6pPr>
            <a:lvl7pPr lvl="6" rtl="0">
              <a:spcBef>
                <a:spcPts val="0"/>
              </a:spcBef>
              <a:spcAft>
                <a:spcPts val="0"/>
              </a:spcAft>
              <a:buClr>
                <a:srgbClr val="979CB8"/>
              </a:buClr>
              <a:buSzPts val="3000"/>
              <a:buNone/>
              <a:defRPr>
                <a:solidFill>
                  <a:srgbClr val="979CB8"/>
                </a:solidFill>
              </a:defRPr>
            </a:lvl7pPr>
            <a:lvl8pPr lvl="7" rtl="0">
              <a:spcBef>
                <a:spcPts val="0"/>
              </a:spcBef>
              <a:spcAft>
                <a:spcPts val="0"/>
              </a:spcAft>
              <a:buClr>
                <a:srgbClr val="979CB8"/>
              </a:buClr>
              <a:buSzPts val="3000"/>
              <a:buNone/>
              <a:defRPr>
                <a:solidFill>
                  <a:srgbClr val="979CB8"/>
                </a:solidFill>
              </a:defRPr>
            </a:lvl8pPr>
            <a:lvl9pPr lvl="8" rtl="0">
              <a:spcBef>
                <a:spcPts val="0"/>
              </a:spcBef>
              <a:spcAft>
                <a:spcPts val="0"/>
              </a:spcAft>
              <a:buClr>
                <a:srgbClr val="979CB8"/>
              </a:buClr>
              <a:buSzPts val="3000"/>
              <a:buNone/>
              <a:defRPr>
                <a:solidFill>
                  <a:srgbClr val="979CB8"/>
                </a:solidFill>
              </a:defRPr>
            </a:lvl9pPr>
          </a:lstStyle>
          <a:p/>
        </p:txBody>
      </p:sp>
      <p:sp>
        <p:nvSpPr>
          <p:cNvPr id="113" name="Google Shape;113;p27"/>
          <p:cNvSpPr/>
          <p:nvPr/>
        </p:nvSpPr>
        <p:spPr>
          <a:xfrm>
            <a:off x="3120675" y="1533250"/>
            <a:ext cx="3060325" cy="15325"/>
          </a:xfrm>
          <a:custGeom>
            <a:rect b="b" l="l" r="r" t="t"/>
            <a:pathLst>
              <a:path extrusionOk="0" h="613" w="122413">
                <a:moveTo>
                  <a:pt x="0" y="317"/>
                </a:moveTo>
                <a:cubicBezTo>
                  <a:pt x="40797" y="1117"/>
                  <a:pt x="81609" y="0"/>
                  <a:pt x="122413" y="0"/>
                </a:cubicBezTo>
              </a:path>
            </a:pathLst>
          </a:custGeom>
          <a:noFill/>
          <a:ln cap="flat" cmpd="sng" w="9525">
            <a:solidFill>
              <a:srgbClr val="979CB8"/>
            </a:solidFill>
            <a:prstDash val="solid"/>
            <a:round/>
            <a:headEnd len="med" w="med" type="none"/>
            <a:tailEnd len="med" w="med" type="none"/>
          </a:ln>
        </p:spPr>
      </p:sp>
      <p:sp>
        <p:nvSpPr>
          <p:cNvPr id="114" name="Google Shape;114;p27"/>
          <p:cNvSpPr/>
          <p:nvPr/>
        </p:nvSpPr>
        <p:spPr>
          <a:xfrm>
            <a:off x="3068250" y="1577725"/>
            <a:ext cx="3226850" cy="15875"/>
          </a:xfrm>
          <a:custGeom>
            <a:rect b="b" l="l" r="r" t="t"/>
            <a:pathLst>
              <a:path extrusionOk="0" h="635" w="129074">
                <a:moveTo>
                  <a:pt x="0" y="0"/>
                </a:moveTo>
                <a:cubicBezTo>
                  <a:pt x="43025" y="0"/>
                  <a:pt x="86049" y="635"/>
                  <a:pt x="129074" y="635"/>
                </a:cubicBezTo>
              </a:path>
            </a:pathLst>
          </a:custGeom>
          <a:noFill/>
          <a:ln cap="flat" cmpd="sng" w="9525">
            <a:solidFill>
              <a:srgbClr val="979CB8"/>
            </a:solidFill>
            <a:prstDash val="solid"/>
            <a:round/>
            <a:headEnd len="med" w="med" type="none"/>
            <a:tailEnd len="med" w="med" type="none"/>
          </a:ln>
        </p:spPr>
      </p:sp>
      <p:sp>
        <p:nvSpPr>
          <p:cNvPr id="115" name="Google Shape;115;p27"/>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6" name="Shape 116"/>
        <p:cNvGrpSpPr/>
        <p:nvPr/>
      </p:nvGrpSpPr>
      <p:grpSpPr>
        <a:xfrm>
          <a:off x="0" y="0"/>
          <a:ext cx="0" cy="0"/>
          <a:chOff x="0" y="0"/>
          <a:chExt cx="0" cy="0"/>
        </a:xfrm>
      </p:grpSpPr>
      <p:sp>
        <p:nvSpPr>
          <p:cNvPr id="117" name="Google Shape;117;p28"/>
          <p:cNvSpPr txBox="1"/>
          <p:nvPr>
            <p:ph type="title"/>
          </p:nvPr>
        </p:nvSpPr>
        <p:spPr>
          <a:xfrm>
            <a:off x="1027950" y="689775"/>
            <a:ext cx="7088100" cy="9105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979CB8"/>
              </a:buClr>
              <a:buSzPts val="3000"/>
              <a:buNone/>
              <a:defRPr>
                <a:solidFill>
                  <a:srgbClr val="979CB8"/>
                </a:solidFill>
              </a:defRPr>
            </a:lvl1pPr>
            <a:lvl2pPr lvl="1" rtl="0">
              <a:spcBef>
                <a:spcPts val="0"/>
              </a:spcBef>
              <a:spcAft>
                <a:spcPts val="0"/>
              </a:spcAft>
              <a:buClr>
                <a:srgbClr val="979CB8"/>
              </a:buClr>
              <a:buSzPts val="3000"/>
              <a:buNone/>
              <a:defRPr>
                <a:solidFill>
                  <a:srgbClr val="979CB8"/>
                </a:solidFill>
              </a:defRPr>
            </a:lvl2pPr>
            <a:lvl3pPr lvl="2" rtl="0">
              <a:spcBef>
                <a:spcPts val="0"/>
              </a:spcBef>
              <a:spcAft>
                <a:spcPts val="0"/>
              </a:spcAft>
              <a:buClr>
                <a:srgbClr val="979CB8"/>
              </a:buClr>
              <a:buSzPts val="3000"/>
              <a:buNone/>
              <a:defRPr>
                <a:solidFill>
                  <a:srgbClr val="979CB8"/>
                </a:solidFill>
              </a:defRPr>
            </a:lvl3pPr>
            <a:lvl4pPr lvl="3" rtl="0">
              <a:spcBef>
                <a:spcPts val="0"/>
              </a:spcBef>
              <a:spcAft>
                <a:spcPts val="0"/>
              </a:spcAft>
              <a:buClr>
                <a:srgbClr val="979CB8"/>
              </a:buClr>
              <a:buSzPts val="3000"/>
              <a:buNone/>
              <a:defRPr>
                <a:solidFill>
                  <a:srgbClr val="979CB8"/>
                </a:solidFill>
              </a:defRPr>
            </a:lvl4pPr>
            <a:lvl5pPr lvl="4" rtl="0">
              <a:spcBef>
                <a:spcPts val="0"/>
              </a:spcBef>
              <a:spcAft>
                <a:spcPts val="0"/>
              </a:spcAft>
              <a:buClr>
                <a:srgbClr val="979CB8"/>
              </a:buClr>
              <a:buSzPts val="3000"/>
              <a:buNone/>
              <a:defRPr>
                <a:solidFill>
                  <a:srgbClr val="979CB8"/>
                </a:solidFill>
              </a:defRPr>
            </a:lvl5pPr>
            <a:lvl6pPr lvl="5" rtl="0">
              <a:spcBef>
                <a:spcPts val="0"/>
              </a:spcBef>
              <a:spcAft>
                <a:spcPts val="0"/>
              </a:spcAft>
              <a:buClr>
                <a:srgbClr val="979CB8"/>
              </a:buClr>
              <a:buSzPts val="3000"/>
              <a:buNone/>
              <a:defRPr>
                <a:solidFill>
                  <a:srgbClr val="979CB8"/>
                </a:solidFill>
              </a:defRPr>
            </a:lvl6pPr>
            <a:lvl7pPr lvl="6" rtl="0">
              <a:spcBef>
                <a:spcPts val="0"/>
              </a:spcBef>
              <a:spcAft>
                <a:spcPts val="0"/>
              </a:spcAft>
              <a:buClr>
                <a:srgbClr val="979CB8"/>
              </a:buClr>
              <a:buSzPts val="3000"/>
              <a:buNone/>
              <a:defRPr>
                <a:solidFill>
                  <a:srgbClr val="979CB8"/>
                </a:solidFill>
              </a:defRPr>
            </a:lvl7pPr>
            <a:lvl8pPr lvl="7" rtl="0">
              <a:spcBef>
                <a:spcPts val="0"/>
              </a:spcBef>
              <a:spcAft>
                <a:spcPts val="0"/>
              </a:spcAft>
              <a:buClr>
                <a:srgbClr val="979CB8"/>
              </a:buClr>
              <a:buSzPts val="3000"/>
              <a:buNone/>
              <a:defRPr>
                <a:solidFill>
                  <a:srgbClr val="979CB8"/>
                </a:solidFill>
              </a:defRPr>
            </a:lvl8pPr>
            <a:lvl9pPr lvl="8" rtl="0">
              <a:spcBef>
                <a:spcPts val="0"/>
              </a:spcBef>
              <a:spcAft>
                <a:spcPts val="0"/>
              </a:spcAft>
              <a:buClr>
                <a:srgbClr val="979CB8"/>
              </a:buClr>
              <a:buSzPts val="3000"/>
              <a:buNone/>
              <a:defRPr>
                <a:solidFill>
                  <a:srgbClr val="979CB8"/>
                </a:solidFill>
              </a:defRPr>
            </a:lvl9pPr>
          </a:lstStyle>
          <a:p/>
        </p:txBody>
      </p:sp>
      <p:sp>
        <p:nvSpPr>
          <p:cNvPr id="118" name="Google Shape;118;p28"/>
          <p:cNvSpPr/>
          <p:nvPr/>
        </p:nvSpPr>
        <p:spPr>
          <a:xfrm>
            <a:off x="3120675" y="1533250"/>
            <a:ext cx="3060325" cy="15325"/>
          </a:xfrm>
          <a:custGeom>
            <a:rect b="b" l="l" r="r" t="t"/>
            <a:pathLst>
              <a:path extrusionOk="0" h="613" w="122413">
                <a:moveTo>
                  <a:pt x="0" y="317"/>
                </a:moveTo>
                <a:cubicBezTo>
                  <a:pt x="40797" y="1117"/>
                  <a:pt x="81609" y="0"/>
                  <a:pt x="122413" y="0"/>
                </a:cubicBezTo>
              </a:path>
            </a:pathLst>
          </a:custGeom>
          <a:noFill/>
          <a:ln cap="flat" cmpd="sng" w="9525">
            <a:solidFill>
              <a:srgbClr val="979CB8"/>
            </a:solidFill>
            <a:prstDash val="solid"/>
            <a:round/>
            <a:headEnd len="med" w="med" type="none"/>
            <a:tailEnd len="med" w="med" type="none"/>
          </a:ln>
        </p:spPr>
      </p:sp>
      <p:sp>
        <p:nvSpPr>
          <p:cNvPr id="119" name="Google Shape;119;p28"/>
          <p:cNvSpPr/>
          <p:nvPr/>
        </p:nvSpPr>
        <p:spPr>
          <a:xfrm>
            <a:off x="3068250" y="1577725"/>
            <a:ext cx="3226850" cy="15875"/>
          </a:xfrm>
          <a:custGeom>
            <a:rect b="b" l="l" r="r" t="t"/>
            <a:pathLst>
              <a:path extrusionOk="0" h="635" w="129074">
                <a:moveTo>
                  <a:pt x="0" y="0"/>
                </a:moveTo>
                <a:cubicBezTo>
                  <a:pt x="43025" y="0"/>
                  <a:pt x="86049" y="635"/>
                  <a:pt x="129074" y="635"/>
                </a:cubicBezTo>
              </a:path>
            </a:pathLst>
          </a:custGeom>
          <a:noFill/>
          <a:ln cap="flat" cmpd="sng" w="9525">
            <a:solidFill>
              <a:srgbClr val="979CB8"/>
            </a:solidFill>
            <a:prstDash val="solid"/>
            <a:round/>
            <a:headEnd len="med" w="med" type="none"/>
            <a:tailEnd len="med" w="med" type="none"/>
          </a:ln>
        </p:spPr>
      </p:sp>
      <p:sp>
        <p:nvSpPr>
          <p:cNvPr id="120" name="Google Shape;120;p28"/>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1" name="Shape 121"/>
        <p:cNvGrpSpPr/>
        <p:nvPr/>
      </p:nvGrpSpPr>
      <p:grpSpPr>
        <a:xfrm>
          <a:off x="0" y="0"/>
          <a:ext cx="0" cy="0"/>
          <a:chOff x="0" y="0"/>
          <a:chExt cx="0" cy="0"/>
        </a:xfrm>
      </p:grpSpPr>
      <p:sp>
        <p:nvSpPr>
          <p:cNvPr id="122" name="Google Shape;122;p29"/>
          <p:cNvSpPr txBox="1"/>
          <p:nvPr>
            <p:ph idx="1" type="body"/>
          </p:nvPr>
        </p:nvSpPr>
        <p:spPr>
          <a:xfrm>
            <a:off x="980400" y="5494075"/>
            <a:ext cx="7183200" cy="692700"/>
          </a:xfrm>
          <a:prstGeom prst="rect">
            <a:avLst/>
          </a:prstGeom>
        </p:spPr>
        <p:txBody>
          <a:bodyPr anchorCtr="0" anchor="b" bIns="91425" lIns="91425" spcFirstLastPara="1" rIns="91425" wrap="square" tIns="91425">
            <a:noAutofit/>
          </a:bodyPr>
          <a:lstStyle>
            <a:lvl1pPr indent="-228600" lvl="0" marL="457200" rtl="0" algn="ctr">
              <a:spcBef>
                <a:spcPts val="360"/>
              </a:spcBef>
              <a:spcAft>
                <a:spcPts val="0"/>
              </a:spcAft>
              <a:buClr>
                <a:srgbClr val="979CB8"/>
              </a:buClr>
              <a:buSzPts val="1600"/>
              <a:buNone/>
              <a:defRPr sz="1600">
                <a:solidFill>
                  <a:srgbClr val="979CB8"/>
                </a:solidFill>
              </a:defRPr>
            </a:lvl1pPr>
          </a:lstStyle>
          <a:p/>
        </p:txBody>
      </p:sp>
      <p:sp>
        <p:nvSpPr>
          <p:cNvPr id="123" name="Google Shape;123;p29"/>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solidFill>
                  <a:srgbClr val="979CB8"/>
                </a:solidFill>
              </a:defRPr>
            </a:lvl1pPr>
            <a:lvl2pPr lvl="1">
              <a:buNone/>
              <a:defRPr>
                <a:solidFill>
                  <a:srgbClr val="979CB8"/>
                </a:solidFill>
              </a:defRPr>
            </a:lvl2pPr>
            <a:lvl3pPr lvl="2">
              <a:buNone/>
              <a:defRPr>
                <a:solidFill>
                  <a:srgbClr val="979CB8"/>
                </a:solidFill>
              </a:defRPr>
            </a:lvl3pPr>
            <a:lvl4pPr lvl="3">
              <a:buNone/>
              <a:defRPr>
                <a:solidFill>
                  <a:srgbClr val="979CB8"/>
                </a:solidFill>
              </a:defRPr>
            </a:lvl4pPr>
            <a:lvl5pPr lvl="4">
              <a:buNone/>
              <a:defRPr>
                <a:solidFill>
                  <a:srgbClr val="979CB8"/>
                </a:solidFill>
              </a:defRPr>
            </a:lvl5pPr>
            <a:lvl6pPr lvl="5">
              <a:buNone/>
              <a:defRPr>
                <a:solidFill>
                  <a:srgbClr val="979CB8"/>
                </a:solidFill>
              </a:defRPr>
            </a:lvl6pPr>
            <a:lvl7pPr lvl="6">
              <a:buNone/>
              <a:defRPr>
                <a:solidFill>
                  <a:srgbClr val="979CB8"/>
                </a:solidFill>
              </a:defRPr>
            </a:lvl7pPr>
            <a:lvl8pPr lvl="7">
              <a:buNone/>
              <a:defRPr>
                <a:solidFill>
                  <a:srgbClr val="979CB8"/>
                </a:solidFill>
              </a:defRPr>
            </a:lvl8pPr>
            <a:lvl9pPr lvl="8">
              <a:buNone/>
              <a:defRPr>
                <a:solidFill>
                  <a:srgbClr val="979CB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4" name="Shape 124"/>
        <p:cNvGrpSpPr/>
        <p:nvPr/>
      </p:nvGrpSpPr>
      <p:grpSpPr>
        <a:xfrm>
          <a:off x="0" y="0"/>
          <a:ext cx="0" cy="0"/>
          <a:chOff x="0" y="0"/>
          <a:chExt cx="0" cy="0"/>
        </a:xfrm>
      </p:grpSpPr>
      <p:sp>
        <p:nvSpPr>
          <p:cNvPr id="125" name="Google Shape;125;p30"/>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yellow">
  <p:cSld name="BLANK_1">
    <p:bg>
      <p:bgPr>
        <a:blipFill>
          <a:blip r:embed="rId2">
            <a:alphaModFix/>
          </a:blip>
          <a:stretch>
            <a:fillRect/>
          </a:stretch>
        </a:blipFill>
      </p:bgPr>
    </p:bg>
    <p:spTree>
      <p:nvGrpSpPr>
        <p:cNvPr id="126" name="Shape 126"/>
        <p:cNvGrpSpPr/>
        <p:nvPr/>
      </p:nvGrpSpPr>
      <p:grpSpPr>
        <a:xfrm>
          <a:off x="0" y="0"/>
          <a:ext cx="0" cy="0"/>
          <a:chOff x="0" y="0"/>
          <a:chExt cx="0" cy="0"/>
        </a:xfrm>
      </p:grpSpPr>
      <p:sp>
        <p:nvSpPr>
          <p:cNvPr id="127" name="Google Shape;127;p31"/>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magenta">
  <p:cSld name="TITLE_2_1">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4"/>
          <p:cNvSpPr txBox="1"/>
          <p:nvPr>
            <p:ph type="ctrTitle"/>
          </p:nvPr>
        </p:nvSpPr>
        <p:spPr>
          <a:xfrm>
            <a:off x="1630650" y="2655750"/>
            <a:ext cx="5882700" cy="1546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6000"/>
              <a:buNone/>
              <a:defRPr sz="6000">
                <a:solidFill>
                  <a:srgbClr val="FFFFFF"/>
                </a:solidFill>
              </a:defRPr>
            </a:lvl1pPr>
            <a:lvl2pPr lvl="1" rtl="0" algn="ctr">
              <a:spcBef>
                <a:spcPts val="0"/>
              </a:spcBef>
              <a:spcAft>
                <a:spcPts val="0"/>
              </a:spcAft>
              <a:buClr>
                <a:srgbClr val="FFFFFF"/>
              </a:buClr>
              <a:buSzPts val="6000"/>
              <a:buNone/>
              <a:defRPr sz="6000">
                <a:solidFill>
                  <a:srgbClr val="FFFFFF"/>
                </a:solidFill>
              </a:defRPr>
            </a:lvl2pPr>
            <a:lvl3pPr lvl="2" rtl="0" algn="ctr">
              <a:spcBef>
                <a:spcPts val="0"/>
              </a:spcBef>
              <a:spcAft>
                <a:spcPts val="0"/>
              </a:spcAft>
              <a:buClr>
                <a:srgbClr val="FFFFFF"/>
              </a:buClr>
              <a:buSzPts val="6000"/>
              <a:buNone/>
              <a:defRPr sz="6000">
                <a:solidFill>
                  <a:srgbClr val="FFFFFF"/>
                </a:solidFill>
              </a:defRPr>
            </a:lvl3pPr>
            <a:lvl4pPr lvl="3" rtl="0" algn="ctr">
              <a:spcBef>
                <a:spcPts val="0"/>
              </a:spcBef>
              <a:spcAft>
                <a:spcPts val="0"/>
              </a:spcAft>
              <a:buClr>
                <a:srgbClr val="FFFFFF"/>
              </a:buClr>
              <a:buSzPts val="6000"/>
              <a:buNone/>
              <a:defRPr sz="6000">
                <a:solidFill>
                  <a:srgbClr val="FFFFFF"/>
                </a:solidFill>
              </a:defRPr>
            </a:lvl4pPr>
            <a:lvl5pPr lvl="4" rtl="0" algn="ctr">
              <a:spcBef>
                <a:spcPts val="0"/>
              </a:spcBef>
              <a:spcAft>
                <a:spcPts val="0"/>
              </a:spcAft>
              <a:buClr>
                <a:srgbClr val="FFFFFF"/>
              </a:buClr>
              <a:buSzPts val="6000"/>
              <a:buNone/>
              <a:defRPr sz="6000">
                <a:solidFill>
                  <a:srgbClr val="FFFFFF"/>
                </a:solidFill>
              </a:defRPr>
            </a:lvl5pPr>
            <a:lvl6pPr lvl="5" rtl="0" algn="ctr">
              <a:spcBef>
                <a:spcPts val="0"/>
              </a:spcBef>
              <a:spcAft>
                <a:spcPts val="0"/>
              </a:spcAft>
              <a:buClr>
                <a:srgbClr val="FFFFFF"/>
              </a:buClr>
              <a:buSzPts val="6000"/>
              <a:buNone/>
              <a:defRPr sz="6000">
                <a:solidFill>
                  <a:srgbClr val="FFFFFF"/>
                </a:solidFill>
              </a:defRPr>
            </a:lvl6pPr>
            <a:lvl7pPr lvl="6" rtl="0" algn="ctr">
              <a:spcBef>
                <a:spcPts val="0"/>
              </a:spcBef>
              <a:spcAft>
                <a:spcPts val="0"/>
              </a:spcAft>
              <a:buClr>
                <a:srgbClr val="FFFFFF"/>
              </a:buClr>
              <a:buSzPts val="6000"/>
              <a:buNone/>
              <a:defRPr sz="6000">
                <a:solidFill>
                  <a:srgbClr val="FFFFFF"/>
                </a:solidFill>
              </a:defRPr>
            </a:lvl7pPr>
            <a:lvl8pPr lvl="7" rtl="0" algn="ctr">
              <a:spcBef>
                <a:spcPts val="0"/>
              </a:spcBef>
              <a:spcAft>
                <a:spcPts val="0"/>
              </a:spcAft>
              <a:buClr>
                <a:srgbClr val="FFFFFF"/>
              </a:buClr>
              <a:buSzPts val="6000"/>
              <a:buNone/>
              <a:defRPr sz="6000">
                <a:solidFill>
                  <a:srgbClr val="FFFFFF"/>
                </a:solidFill>
              </a:defRPr>
            </a:lvl8pPr>
            <a:lvl9pPr lvl="8" rtl="0" algn="ctr">
              <a:spcBef>
                <a:spcPts val="0"/>
              </a:spcBef>
              <a:spcAft>
                <a:spcPts val="0"/>
              </a:spcAft>
              <a:buClr>
                <a:srgbClr val="FFFFFF"/>
              </a:buClr>
              <a:buSzPts val="6000"/>
              <a:buNone/>
              <a:defRPr sz="6000">
                <a:solidFill>
                  <a:srgbClr val="FFFFFF"/>
                </a:solidFill>
              </a:defRPr>
            </a:lvl9pPr>
          </a:lstStyle>
          <a:p/>
        </p:txBody>
      </p:sp>
      <p:sp>
        <p:nvSpPr>
          <p:cNvPr id="17" name="Google Shape;17;p4"/>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green">
  <p:cSld name="BLANK_1_1">
    <p:bg>
      <p:bgPr>
        <a:blipFill>
          <a:blip r:embed="rId2">
            <a:alphaModFix/>
          </a:blip>
          <a:stretch>
            <a:fillRect/>
          </a:stretch>
        </a:blipFill>
      </p:bgPr>
    </p:bg>
    <p:spTree>
      <p:nvGrpSpPr>
        <p:cNvPr id="128" name="Shape 128"/>
        <p:cNvGrpSpPr/>
        <p:nvPr/>
      </p:nvGrpSpPr>
      <p:grpSpPr>
        <a:xfrm>
          <a:off x="0" y="0"/>
          <a:ext cx="0" cy="0"/>
          <a:chOff x="0" y="0"/>
          <a:chExt cx="0" cy="0"/>
        </a:xfrm>
      </p:grpSpPr>
      <p:sp>
        <p:nvSpPr>
          <p:cNvPr id="129" name="Google Shape;129;p32"/>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magenta">
  <p:cSld name="BLANK_1_1_1">
    <p:bg>
      <p:bgPr>
        <a:blipFill>
          <a:blip r:embed="rId2">
            <a:alphaModFix/>
          </a:blip>
          <a:stretch>
            <a:fillRect/>
          </a:stretch>
        </a:blipFill>
      </p:bgPr>
    </p:bg>
    <p:spTree>
      <p:nvGrpSpPr>
        <p:cNvPr id="130" name="Shape 130"/>
        <p:cNvGrpSpPr/>
        <p:nvPr/>
      </p:nvGrpSpPr>
      <p:grpSpPr>
        <a:xfrm>
          <a:off x="0" y="0"/>
          <a:ext cx="0" cy="0"/>
          <a:chOff x="0" y="0"/>
          <a:chExt cx="0" cy="0"/>
        </a:xfrm>
      </p:grpSpPr>
      <p:sp>
        <p:nvSpPr>
          <p:cNvPr id="131" name="Google Shape;131;p33"/>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lue">
  <p:cSld name="BLANK_1_1_1_1">
    <p:bg>
      <p:bgPr>
        <a:blipFill>
          <a:blip r:embed="rId2">
            <a:alphaModFix/>
          </a:blip>
          <a:stretch>
            <a:fillRect/>
          </a:stretch>
        </a:blipFill>
      </p:bgPr>
    </p:bg>
    <p:spTree>
      <p:nvGrpSpPr>
        <p:cNvPr id="132" name="Shape 132"/>
        <p:cNvGrpSpPr/>
        <p:nvPr/>
      </p:nvGrpSpPr>
      <p:grpSpPr>
        <a:xfrm>
          <a:off x="0" y="0"/>
          <a:ext cx="0" cy="0"/>
          <a:chOff x="0" y="0"/>
          <a:chExt cx="0" cy="0"/>
        </a:xfrm>
      </p:grpSpPr>
      <p:sp>
        <p:nvSpPr>
          <p:cNvPr id="133" name="Google Shape;133;p34"/>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lue">
  <p:cSld name="TITLE_2_1_1">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5"/>
          <p:cNvSpPr txBox="1"/>
          <p:nvPr>
            <p:ph type="ctrTitle"/>
          </p:nvPr>
        </p:nvSpPr>
        <p:spPr>
          <a:xfrm>
            <a:off x="1630650" y="2655750"/>
            <a:ext cx="5882700" cy="1546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6000"/>
              <a:buNone/>
              <a:defRPr sz="6000">
                <a:solidFill>
                  <a:srgbClr val="FFFFFF"/>
                </a:solidFill>
              </a:defRPr>
            </a:lvl1pPr>
            <a:lvl2pPr lvl="1" rtl="0" algn="ctr">
              <a:spcBef>
                <a:spcPts val="0"/>
              </a:spcBef>
              <a:spcAft>
                <a:spcPts val="0"/>
              </a:spcAft>
              <a:buClr>
                <a:srgbClr val="FFFFFF"/>
              </a:buClr>
              <a:buSzPts val="6000"/>
              <a:buNone/>
              <a:defRPr sz="6000">
                <a:solidFill>
                  <a:srgbClr val="FFFFFF"/>
                </a:solidFill>
              </a:defRPr>
            </a:lvl2pPr>
            <a:lvl3pPr lvl="2" rtl="0" algn="ctr">
              <a:spcBef>
                <a:spcPts val="0"/>
              </a:spcBef>
              <a:spcAft>
                <a:spcPts val="0"/>
              </a:spcAft>
              <a:buClr>
                <a:srgbClr val="FFFFFF"/>
              </a:buClr>
              <a:buSzPts val="6000"/>
              <a:buNone/>
              <a:defRPr sz="6000">
                <a:solidFill>
                  <a:srgbClr val="FFFFFF"/>
                </a:solidFill>
              </a:defRPr>
            </a:lvl3pPr>
            <a:lvl4pPr lvl="3" rtl="0" algn="ctr">
              <a:spcBef>
                <a:spcPts val="0"/>
              </a:spcBef>
              <a:spcAft>
                <a:spcPts val="0"/>
              </a:spcAft>
              <a:buClr>
                <a:srgbClr val="FFFFFF"/>
              </a:buClr>
              <a:buSzPts val="6000"/>
              <a:buNone/>
              <a:defRPr sz="6000">
                <a:solidFill>
                  <a:srgbClr val="FFFFFF"/>
                </a:solidFill>
              </a:defRPr>
            </a:lvl4pPr>
            <a:lvl5pPr lvl="4" rtl="0" algn="ctr">
              <a:spcBef>
                <a:spcPts val="0"/>
              </a:spcBef>
              <a:spcAft>
                <a:spcPts val="0"/>
              </a:spcAft>
              <a:buClr>
                <a:srgbClr val="FFFFFF"/>
              </a:buClr>
              <a:buSzPts val="6000"/>
              <a:buNone/>
              <a:defRPr sz="6000">
                <a:solidFill>
                  <a:srgbClr val="FFFFFF"/>
                </a:solidFill>
              </a:defRPr>
            </a:lvl5pPr>
            <a:lvl6pPr lvl="5" rtl="0" algn="ctr">
              <a:spcBef>
                <a:spcPts val="0"/>
              </a:spcBef>
              <a:spcAft>
                <a:spcPts val="0"/>
              </a:spcAft>
              <a:buClr>
                <a:srgbClr val="FFFFFF"/>
              </a:buClr>
              <a:buSzPts val="6000"/>
              <a:buNone/>
              <a:defRPr sz="6000">
                <a:solidFill>
                  <a:srgbClr val="FFFFFF"/>
                </a:solidFill>
              </a:defRPr>
            </a:lvl6pPr>
            <a:lvl7pPr lvl="6" rtl="0" algn="ctr">
              <a:spcBef>
                <a:spcPts val="0"/>
              </a:spcBef>
              <a:spcAft>
                <a:spcPts val="0"/>
              </a:spcAft>
              <a:buClr>
                <a:srgbClr val="FFFFFF"/>
              </a:buClr>
              <a:buSzPts val="6000"/>
              <a:buNone/>
              <a:defRPr sz="6000">
                <a:solidFill>
                  <a:srgbClr val="FFFFFF"/>
                </a:solidFill>
              </a:defRPr>
            </a:lvl7pPr>
            <a:lvl8pPr lvl="7" rtl="0" algn="ctr">
              <a:spcBef>
                <a:spcPts val="0"/>
              </a:spcBef>
              <a:spcAft>
                <a:spcPts val="0"/>
              </a:spcAft>
              <a:buClr>
                <a:srgbClr val="FFFFFF"/>
              </a:buClr>
              <a:buSzPts val="6000"/>
              <a:buNone/>
              <a:defRPr sz="6000">
                <a:solidFill>
                  <a:srgbClr val="FFFFFF"/>
                </a:solidFill>
              </a:defRPr>
            </a:lvl8pPr>
            <a:lvl9pPr lvl="8" rtl="0" algn="ctr">
              <a:spcBef>
                <a:spcPts val="0"/>
              </a:spcBef>
              <a:spcAft>
                <a:spcPts val="0"/>
              </a:spcAft>
              <a:buClr>
                <a:srgbClr val="FFFFFF"/>
              </a:buClr>
              <a:buSzPts val="6000"/>
              <a:buNone/>
              <a:defRPr sz="6000">
                <a:solidFill>
                  <a:srgbClr val="FFFFFF"/>
                </a:solidFill>
              </a:defRPr>
            </a:lvl9pPr>
          </a:lstStyle>
          <a:p/>
        </p:txBody>
      </p:sp>
      <p:sp>
        <p:nvSpPr>
          <p:cNvPr id="20" name="Google Shape;20;p5"/>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21" name="Shape 21"/>
        <p:cNvGrpSpPr/>
        <p:nvPr/>
      </p:nvGrpSpPr>
      <p:grpSpPr>
        <a:xfrm>
          <a:off x="0" y="0"/>
          <a:ext cx="0" cy="0"/>
          <a:chOff x="0" y="0"/>
          <a:chExt cx="0" cy="0"/>
        </a:xfrm>
      </p:grpSpPr>
      <p:sp>
        <p:nvSpPr>
          <p:cNvPr id="22" name="Google Shape;22;p6"/>
          <p:cNvSpPr txBox="1"/>
          <p:nvPr>
            <p:ph type="ctrTitle"/>
          </p:nvPr>
        </p:nvSpPr>
        <p:spPr>
          <a:xfrm>
            <a:off x="1650450" y="1830110"/>
            <a:ext cx="5843100" cy="1546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23" name="Google Shape;23;p6"/>
          <p:cNvSpPr txBox="1"/>
          <p:nvPr>
            <p:ph idx="1" type="subTitle"/>
          </p:nvPr>
        </p:nvSpPr>
        <p:spPr>
          <a:xfrm>
            <a:off x="1650450" y="3505725"/>
            <a:ext cx="5843100" cy="10464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979CB8"/>
              </a:buClr>
              <a:buSzPts val="2400"/>
              <a:buNone/>
              <a:defRPr>
                <a:solidFill>
                  <a:srgbClr val="979CB8"/>
                </a:solidFill>
              </a:defRPr>
            </a:lvl1pPr>
            <a:lvl2pPr lvl="1" rtl="0" algn="ctr">
              <a:spcBef>
                <a:spcPts val="0"/>
              </a:spcBef>
              <a:spcAft>
                <a:spcPts val="0"/>
              </a:spcAft>
              <a:buClr>
                <a:srgbClr val="979CB8"/>
              </a:buClr>
              <a:buSzPts val="3000"/>
              <a:buNone/>
              <a:defRPr sz="3000">
                <a:solidFill>
                  <a:srgbClr val="979CB8"/>
                </a:solidFill>
              </a:defRPr>
            </a:lvl2pPr>
            <a:lvl3pPr lvl="2" rtl="0" algn="ctr">
              <a:spcBef>
                <a:spcPts val="0"/>
              </a:spcBef>
              <a:spcAft>
                <a:spcPts val="0"/>
              </a:spcAft>
              <a:buClr>
                <a:srgbClr val="979CB8"/>
              </a:buClr>
              <a:buSzPts val="3000"/>
              <a:buNone/>
              <a:defRPr sz="3000">
                <a:solidFill>
                  <a:srgbClr val="979CB8"/>
                </a:solidFill>
              </a:defRPr>
            </a:lvl3pPr>
            <a:lvl4pPr lvl="3" rtl="0" algn="ctr">
              <a:spcBef>
                <a:spcPts val="0"/>
              </a:spcBef>
              <a:spcAft>
                <a:spcPts val="0"/>
              </a:spcAft>
              <a:buClr>
                <a:srgbClr val="979CB8"/>
              </a:buClr>
              <a:buSzPts val="3000"/>
              <a:buNone/>
              <a:defRPr sz="3000">
                <a:solidFill>
                  <a:srgbClr val="979CB8"/>
                </a:solidFill>
              </a:defRPr>
            </a:lvl4pPr>
            <a:lvl5pPr lvl="4" rtl="0" algn="ctr">
              <a:spcBef>
                <a:spcPts val="0"/>
              </a:spcBef>
              <a:spcAft>
                <a:spcPts val="0"/>
              </a:spcAft>
              <a:buClr>
                <a:srgbClr val="979CB8"/>
              </a:buClr>
              <a:buSzPts val="3000"/>
              <a:buNone/>
              <a:defRPr sz="3000">
                <a:solidFill>
                  <a:srgbClr val="979CB8"/>
                </a:solidFill>
              </a:defRPr>
            </a:lvl5pPr>
            <a:lvl6pPr lvl="5" rtl="0" algn="ctr">
              <a:spcBef>
                <a:spcPts val="0"/>
              </a:spcBef>
              <a:spcAft>
                <a:spcPts val="0"/>
              </a:spcAft>
              <a:buClr>
                <a:srgbClr val="979CB8"/>
              </a:buClr>
              <a:buSzPts val="3000"/>
              <a:buNone/>
              <a:defRPr sz="3000">
                <a:solidFill>
                  <a:srgbClr val="979CB8"/>
                </a:solidFill>
              </a:defRPr>
            </a:lvl6pPr>
            <a:lvl7pPr lvl="6" rtl="0" algn="ctr">
              <a:spcBef>
                <a:spcPts val="0"/>
              </a:spcBef>
              <a:spcAft>
                <a:spcPts val="0"/>
              </a:spcAft>
              <a:buClr>
                <a:srgbClr val="979CB8"/>
              </a:buClr>
              <a:buSzPts val="3000"/>
              <a:buNone/>
              <a:defRPr sz="3000">
                <a:solidFill>
                  <a:srgbClr val="979CB8"/>
                </a:solidFill>
              </a:defRPr>
            </a:lvl7pPr>
            <a:lvl8pPr lvl="7" rtl="0" algn="ctr">
              <a:spcBef>
                <a:spcPts val="0"/>
              </a:spcBef>
              <a:spcAft>
                <a:spcPts val="0"/>
              </a:spcAft>
              <a:buClr>
                <a:srgbClr val="979CB8"/>
              </a:buClr>
              <a:buSzPts val="3000"/>
              <a:buNone/>
              <a:defRPr sz="3000">
                <a:solidFill>
                  <a:srgbClr val="979CB8"/>
                </a:solidFill>
              </a:defRPr>
            </a:lvl8pPr>
            <a:lvl9pPr lvl="8" rtl="0" algn="ctr">
              <a:spcBef>
                <a:spcPts val="0"/>
              </a:spcBef>
              <a:spcAft>
                <a:spcPts val="0"/>
              </a:spcAft>
              <a:buClr>
                <a:srgbClr val="979CB8"/>
              </a:buClr>
              <a:buSzPts val="3000"/>
              <a:buNone/>
              <a:defRPr sz="3000">
                <a:solidFill>
                  <a:srgbClr val="979CB8"/>
                </a:solidFill>
              </a:defRPr>
            </a:lvl9pPr>
          </a:lstStyle>
          <a:p/>
        </p:txBody>
      </p:sp>
      <p:sp>
        <p:nvSpPr>
          <p:cNvPr id="24" name="Google Shape;24;p6"/>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5" name="Shape 25"/>
        <p:cNvGrpSpPr/>
        <p:nvPr/>
      </p:nvGrpSpPr>
      <p:grpSpPr>
        <a:xfrm>
          <a:off x="0" y="0"/>
          <a:ext cx="0" cy="0"/>
          <a:chOff x="0" y="0"/>
          <a:chExt cx="0" cy="0"/>
        </a:xfrm>
      </p:grpSpPr>
      <p:sp>
        <p:nvSpPr>
          <p:cNvPr id="26" name="Google Shape;26;p7"/>
          <p:cNvSpPr txBox="1"/>
          <p:nvPr>
            <p:ph idx="1" type="body"/>
          </p:nvPr>
        </p:nvSpPr>
        <p:spPr>
          <a:xfrm>
            <a:off x="1404600" y="2882400"/>
            <a:ext cx="6334800" cy="1093200"/>
          </a:xfrm>
          <a:prstGeom prst="rect">
            <a:avLst/>
          </a:prstGeom>
        </p:spPr>
        <p:txBody>
          <a:bodyPr anchorCtr="0" anchor="t" bIns="91425" lIns="91425" spcFirstLastPara="1" rIns="91425" wrap="square" tIns="91425">
            <a:noAutofit/>
          </a:bodyPr>
          <a:lstStyle>
            <a:lvl1pPr indent="-419100" lvl="0" marL="457200" rtl="0" algn="ctr">
              <a:spcBef>
                <a:spcPts val="600"/>
              </a:spcBef>
              <a:spcAft>
                <a:spcPts val="0"/>
              </a:spcAft>
              <a:buSzPts val="3000"/>
              <a:buFont typeface="Shadows Into Light"/>
              <a:buChar char="▧"/>
              <a:defRPr sz="3000">
                <a:latin typeface="Shadows Into Light"/>
                <a:ea typeface="Shadows Into Light"/>
                <a:cs typeface="Shadows Into Light"/>
                <a:sym typeface="Shadows Into Light"/>
              </a:defRPr>
            </a:lvl1pPr>
            <a:lvl2pPr indent="-419100" lvl="1" marL="9144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2pPr>
            <a:lvl3pPr indent="-419100" lvl="2" marL="13716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3pPr>
            <a:lvl4pPr indent="-419100" lvl="3" marL="18288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4pPr>
            <a:lvl5pPr indent="-419100" lvl="4" marL="22860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5pPr>
            <a:lvl6pPr indent="-419100" lvl="5" marL="27432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6pPr>
            <a:lvl7pPr indent="-419100" lvl="6" marL="32004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7pPr>
            <a:lvl8pPr indent="-419100" lvl="7" marL="36576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8pPr>
            <a:lvl9pPr indent="-419100" lvl="8" marL="411480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9pPr>
          </a:lstStyle>
          <a:p/>
        </p:txBody>
      </p:sp>
      <p:sp>
        <p:nvSpPr>
          <p:cNvPr id="27" name="Google Shape;27;p7"/>
          <p:cNvSpPr txBox="1"/>
          <p:nvPr/>
        </p:nvSpPr>
        <p:spPr>
          <a:xfrm>
            <a:off x="3593400" y="1651425"/>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rgbClr val="979CB8"/>
                </a:solidFill>
                <a:latin typeface="Varela Round"/>
                <a:ea typeface="Varela Round"/>
                <a:cs typeface="Varela Round"/>
                <a:sym typeface="Varela Round"/>
              </a:rPr>
              <a:t>“</a:t>
            </a:r>
            <a:endParaRPr sz="9600">
              <a:solidFill>
                <a:srgbClr val="979CB8"/>
              </a:solidFill>
              <a:latin typeface="Varela Round"/>
              <a:ea typeface="Varela Round"/>
              <a:cs typeface="Varela Round"/>
              <a:sym typeface="Varela Round"/>
            </a:endParaRPr>
          </a:p>
        </p:txBody>
      </p:sp>
      <p:sp>
        <p:nvSpPr>
          <p:cNvPr id="28" name="Google Shape;28;p7"/>
          <p:cNvSpPr/>
          <p:nvPr/>
        </p:nvSpPr>
        <p:spPr>
          <a:xfrm>
            <a:off x="3950607" y="1571221"/>
            <a:ext cx="1308410" cy="1159079"/>
          </a:xfrm>
          <a:custGeom>
            <a:rect b="b" l="l" r="r" t="t"/>
            <a:pathLst>
              <a:path extrusionOk="0" h="52447" w="59251">
                <a:moveTo>
                  <a:pt x="31417" y="954"/>
                </a:moveTo>
                <a:cubicBezTo>
                  <a:pt x="25372" y="537"/>
                  <a:pt x="17283" y="-1744"/>
                  <a:pt x="13340" y="2856"/>
                </a:cubicBezTo>
                <a:cubicBezTo>
                  <a:pt x="3771" y="14019"/>
                  <a:pt x="374" y="37628"/>
                  <a:pt x="11755" y="46938"/>
                </a:cubicBezTo>
                <a:cubicBezTo>
                  <a:pt x="19208" y="53034"/>
                  <a:pt x="30839" y="53180"/>
                  <a:pt x="40297" y="51378"/>
                </a:cubicBezTo>
                <a:cubicBezTo>
                  <a:pt x="46481" y="50200"/>
                  <a:pt x="49934" y="42779"/>
                  <a:pt x="52665" y="37107"/>
                </a:cubicBezTo>
                <a:cubicBezTo>
                  <a:pt x="55247" y="31745"/>
                  <a:pt x="60979" y="25793"/>
                  <a:pt x="58690" y="20299"/>
                </a:cubicBezTo>
                <a:cubicBezTo>
                  <a:pt x="57279" y="16912"/>
                  <a:pt x="53473" y="15077"/>
                  <a:pt x="50445" y="13005"/>
                </a:cubicBezTo>
                <a:cubicBezTo>
                  <a:pt x="41918" y="7171"/>
                  <a:pt x="31006" y="-916"/>
                  <a:pt x="21269" y="2539"/>
                </a:cubicBezTo>
                <a:cubicBezTo>
                  <a:pt x="13737" y="5212"/>
                  <a:pt x="5208" y="9706"/>
                  <a:pt x="2241" y="17127"/>
                </a:cubicBezTo>
                <a:cubicBezTo>
                  <a:pt x="-1025" y="25295"/>
                  <a:pt x="-738" y="36131"/>
                  <a:pt x="4144" y="43449"/>
                </a:cubicBezTo>
              </a:path>
            </a:pathLst>
          </a:custGeom>
          <a:noFill/>
          <a:ln cap="flat" cmpd="sng" w="9525">
            <a:solidFill>
              <a:srgbClr val="979CB8"/>
            </a:solidFill>
            <a:prstDash val="solid"/>
            <a:round/>
            <a:headEnd len="med" w="med" type="none"/>
            <a:tailEnd len="med" w="med" type="none"/>
          </a:ln>
        </p:spPr>
      </p:sp>
      <p:sp>
        <p:nvSpPr>
          <p:cNvPr id="29" name="Google Shape;29;p7"/>
          <p:cNvSpPr/>
          <p:nvPr/>
        </p:nvSpPr>
        <p:spPr>
          <a:xfrm>
            <a:off x="3874668" y="1485125"/>
            <a:ext cx="1394664" cy="1302552"/>
          </a:xfrm>
          <a:custGeom>
            <a:rect b="b" l="l" r="r" t="t"/>
            <a:pathLst>
              <a:path extrusionOk="0" h="58939" w="63157">
                <a:moveTo>
                  <a:pt x="20826" y="0"/>
                </a:moveTo>
                <a:cubicBezTo>
                  <a:pt x="13566" y="0"/>
                  <a:pt x="6296" y="7516"/>
                  <a:pt x="4652" y="14588"/>
                </a:cubicBezTo>
                <a:cubicBezTo>
                  <a:pt x="2364" y="24428"/>
                  <a:pt x="5707" y="35897"/>
                  <a:pt x="11629" y="44082"/>
                </a:cubicBezTo>
                <a:cubicBezTo>
                  <a:pt x="17782" y="52587"/>
                  <a:pt x="29173" y="60332"/>
                  <a:pt x="39537" y="58670"/>
                </a:cubicBezTo>
                <a:cubicBezTo>
                  <a:pt x="49203" y="57120"/>
                  <a:pt x="49748" y="56659"/>
                  <a:pt x="57296" y="50424"/>
                </a:cubicBezTo>
                <a:cubicBezTo>
                  <a:pt x="62556" y="46079"/>
                  <a:pt x="64679" y="36600"/>
                  <a:pt x="61736" y="30445"/>
                </a:cubicBezTo>
                <a:cubicBezTo>
                  <a:pt x="58298" y="23257"/>
                  <a:pt x="56273" y="24644"/>
                  <a:pt x="50954" y="18711"/>
                </a:cubicBezTo>
                <a:cubicBezTo>
                  <a:pt x="47260" y="14591"/>
                  <a:pt x="44103" y="9185"/>
                  <a:pt x="38903" y="7294"/>
                </a:cubicBezTo>
                <a:cubicBezTo>
                  <a:pt x="33439" y="5307"/>
                  <a:pt x="26891" y="5218"/>
                  <a:pt x="21460" y="7294"/>
                </a:cubicBezTo>
                <a:cubicBezTo>
                  <a:pt x="9149" y="12001"/>
                  <a:pt x="-3826" y="29029"/>
                  <a:pt x="1164" y="41228"/>
                </a:cubicBezTo>
                <a:cubicBezTo>
                  <a:pt x="8128" y="58254"/>
                  <a:pt x="49341" y="57602"/>
                  <a:pt x="56345" y="40593"/>
                </a:cubicBezTo>
                <a:cubicBezTo>
                  <a:pt x="58882" y="34432"/>
                  <a:pt x="60567" y="26229"/>
                  <a:pt x="56979" y="20614"/>
                </a:cubicBezTo>
                <a:cubicBezTo>
                  <a:pt x="53070" y="14496"/>
                  <a:pt x="47109" y="9628"/>
                  <a:pt x="40806" y="6026"/>
                </a:cubicBezTo>
                <a:cubicBezTo>
                  <a:pt x="32309" y="1170"/>
                  <a:pt x="17818" y="3588"/>
                  <a:pt x="11946" y="11417"/>
                </a:cubicBezTo>
              </a:path>
            </a:pathLst>
          </a:custGeom>
          <a:noFill/>
          <a:ln cap="flat" cmpd="sng" w="9525">
            <a:solidFill>
              <a:srgbClr val="979CB8"/>
            </a:solidFill>
            <a:prstDash val="solid"/>
            <a:round/>
            <a:headEnd len="med" w="med" type="none"/>
            <a:tailEnd len="med" w="med" type="none"/>
          </a:ln>
        </p:spPr>
      </p:sp>
      <p:sp>
        <p:nvSpPr>
          <p:cNvPr id="30" name="Google Shape;30;p7"/>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lvl1pPr lvl="0">
              <a:buNone/>
              <a:defRPr>
                <a:latin typeface="Shadows Into Light"/>
                <a:ea typeface="Shadows Into Light"/>
                <a:cs typeface="Shadows Into Light"/>
                <a:sym typeface="Shadows Into Light"/>
              </a:defRPr>
            </a:lvl1pPr>
            <a:lvl2pPr lvl="1">
              <a:buNone/>
              <a:defRPr>
                <a:latin typeface="Shadows Into Light"/>
                <a:ea typeface="Shadows Into Light"/>
                <a:cs typeface="Shadows Into Light"/>
                <a:sym typeface="Shadows Into Light"/>
              </a:defRPr>
            </a:lvl2pPr>
            <a:lvl3pPr lvl="2">
              <a:buNone/>
              <a:defRPr>
                <a:latin typeface="Shadows Into Light"/>
                <a:ea typeface="Shadows Into Light"/>
                <a:cs typeface="Shadows Into Light"/>
                <a:sym typeface="Shadows Into Light"/>
              </a:defRPr>
            </a:lvl3pPr>
            <a:lvl4pPr lvl="3">
              <a:buNone/>
              <a:defRPr>
                <a:latin typeface="Shadows Into Light"/>
                <a:ea typeface="Shadows Into Light"/>
                <a:cs typeface="Shadows Into Light"/>
                <a:sym typeface="Shadows Into Light"/>
              </a:defRPr>
            </a:lvl4pPr>
            <a:lvl5pPr lvl="4">
              <a:buNone/>
              <a:defRPr>
                <a:latin typeface="Shadows Into Light"/>
                <a:ea typeface="Shadows Into Light"/>
                <a:cs typeface="Shadows Into Light"/>
                <a:sym typeface="Shadows Into Light"/>
              </a:defRPr>
            </a:lvl5pPr>
            <a:lvl6pPr lvl="5">
              <a:buNone/>
              <a:defRPr>
                <a:latin typeface="Shadows Into Light"/>
                <a:ea typeface="Shadows Into Light"/>
                <a:cs typeface="Shadows Into Light"/>
                <a:sym typeface="Shadows Into Light"/>
              </a:defRPr>
            </a:lvl6pPr>
            <a:lvl7pPr lvl="6">
              <a:buNone/>
              <a:defRPr>
                <a:latin typeface="Shadows Into Light"/>
                <a:ea typeface="Shadows Into Light"/>
                <a:cs typeface="Shadows Into Light"/>
                <a:sym typeface="Shadows Into Light"/>
              </a:defRPr>
            </a:lvl7pPr>
            <a:lvl8pPr lvl="7">
              <a:buNone/>
              <a:defRPr>
                <a:latin typeface="Shadows Into Light"/>
                <a:ea typeface="Shadows Into Light"/>
                <a:cs typeface="Shadows Into Light"/>
                <a:sym typeface="Shadows Into Light"/>
              </a:defRPr>
            </a:lvl8pPr>
            <a:lvl9pPr lvl="8">
              <a:buNone/>
              <a:defRPr>
                <a:latin typeface="Shadows Into Light"/>
                <a:ea typeface="Shadows Into Light"/>
                <a:cs typeface="Shadows Into Light"/>
                <a:sym typeface="Shadows Into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1" name="Shape 31"/>
        <p:cNvGrpSpPr/>
        <p:nvPr/>
      </p:nvGrpSpPr>
      <p:grpSpPr>
        <a:xfrm>
          <a:off x="0" y="0"/>
          <a:ext cx="0" cy="0"/>
          <a:chOff x="0" y="0"/>
          <a:chExt cx="0" cy="0"/>
        </a:xfrm>
      </p:grpSpPr>
      <p:sp>
        <p:nvSpPr>
          <p:cNvPr id="32" name="Google Shape;32;p8"/>
          <p:cNvSpPr txBox="1"/>
          <p:nvPr>
            <p:ph type="title"/>
          </p:nvPr>
        </p:nvSpPr>
        <p:spPr>
          <a:xfrm>
            <a:off x="1027950" y="689775"/>
            <a:ext cx="7088100" cy="910500"/>
          </a:xfrm>
          <a:prstGeom prst="rect">
            <a:avLst/>
          </a:prstGeom>
        </p:spPr>
        <p:txBody>
          <a:bodyPr anchorCtr="0" anchor="b" bIns="91425" lIns="91425" spcFirstLastPara="1" rIns="91425" wrap="square" tIns="91425">
            <a:noAutofit/>
          </a:bodyPr>
          <a:lstStyle>
            <a:lvl1pPr lvl="0">
              <a:spcBef>
                <a:spcPts val="0"/>
              </a:spcBef>
              <a:spcAft>
                <a:spcPts val="0"/>
              </a:spcAft>
              <a:buClr>
                <a:srgbClr val="979CB8"/>
              </a:buClr>
              <a:buSzPts val="3000"/>
              <a:buNone/>
              <a:defRPr>
                <a:solidFill>
                  <a:srgbClr val="979CB8"/>
                </a:solidFill>
              </a:defRPr>
            </a:lvl1pPr>
            <a:lvl2pPr lvl="1">
              <a:spcBef>
                <a:spcPts val="0"/>
              </a:spcBef>
              <a:spcAft>
                <a:spcPts val="0"/>
              </a:spcAft>
              <a:buClr>
                <a:srgbClr val="979CB8"/>
              </a:buClr>
              <a:buSzPts val="3000"/>
              <a:buNone/>
              <a:defRPr>
                <a:solidFill>
                  <a:srgbClr val="979CB8"/>
                </a:solidFill>
              </a:defRPr>
            </a:lvl2pPr>
            <a:lvl3pPr lvl="2">
              <a:spcBef>
                <a:spcPts val="0"/>
              </a:spcBef>
              <a:spcAft>
                <a:spcPts val="0"/>
              </a:spcAft>
              <a:buClr>
                <a:srgbClr val="979CB8"/>
              </a:buClr>
              <a:buSzPts val="3000"/>
              <a:buNone/>
              <a:defRPr>
                <a:solidFill>
                  <a:srgbClr val="979CB8"/>
                </a:solidFill>
              </a:defRPr>
            </a:lvl3pPr>
            <a:lvl4pPr lvl="3">
              <a:spcBef>
                <a:spcPts val="0"/>
              </a:spcBef>
              <a:spcAft>
                <a:spcPts val="0"/>
              </a:spcAft>
              <a:buClr>
                <a:srgbClr val="979CB8"/>
              </a:buClr>
              <a:buSzPts val="3000"/>
              <a:buNone/>
              <a:defRPr>
                <a:solidFill>
                  <a:srgbClr val="979CB8"/>
                </a:solidFill>
              </a:defRPr>
            </a:lvl4pPr>
            <a:lvl5pPr lvl="4">
              <a:spcBef>
                <a:spcPts val="0"/>
              </a:spcBef>
              <a:spcAft>
                <a:spcPts val="0"/>
              </a:spcAft>
              <a:buClr>
                <a:srgbClr val="979CB8"/>
              </a:buClr>
              <a:buSzPts val="3000"/>
              <a:buNone/>
              <a:defRPr>
                <a:solidFill>
                  <a:srgbClr val="979CB8"/>
                </a:solidFill>
              </a:defRPr>
            </a:lvl5pPr>
            <a:lvl6pPr lvl="5">
              <a:spcBef>
                <a:spcPts val="0"/>
              </a:spcBef>
              <a:spcAft>
                <a:spcPts val="0"/>
              </a:spcAft>
              <a:buClr>
                <a:srgbClr val="979CB8"/>
              </a:buClr>
              <a:buSzPts val="3000"/>
              <a:buNone/>
              <a:defRPr>
                <a:solidFill>
                  <a:srgbClr val="979CB8"/>
                </a:solidFill>
              </a:defRPr>
            </a:lvl6pPr>
            <a:lvl7pPr lvl="6">
              <a:spcBef>
                <a:spcPts val="0"/>
              </a:spcBef>
              <a:spcAft>
                <a:spcPts val="0"/>
              </a:spcAft>
              <a:buClr>
                <a:srgbClr val="979CB8"/>
              </a:buClr>
              <a:buSzPts val="3000"/>
              <a:buNone/>
              <a:defRPr>
                <a:solidFill>
                  <a:srgbClr val="979CB8"/>
                </a:solidFill>
              </a:defRPr>
            </a:lvl7pPr>
            <a:lvl8pPr lvl="7">
              <a:spcBef>
                <a:spcPts val="0"/>
              </a:spcBef>
              <a:spcAft>
                <a:spcPts val="0"/>
              </a:spcAft>
              <a:buClr>
                <a:srgbClr val="979CB8"/>
              </a:buClr>
              <a:buSzPts val="3000"/>
              <a:buNone/>
              <a:defRPr>
                <a:solidFill>
                  <a:srgbClr val="979CB8"/>
                </a:solidFill>
              </a:defRPr>
            </a:lvl8pPr>
            <a:lvl9pPr lvl="8">
              <a:spcBef>
                <a:spcPts val="0"/>
              </a:spcBef>
              <a:spcAft>
                <a:spcPts val="0"/>
              </a:spcAft>
              <a:buClr>
                <a:srgbClr val="979CB8"/>
              </a:buClr>
              <a:buSzPts val="3000"/>
              <a:buNone/>
              <a:defRPr>
                <a:solidFill>
                  <a:srgbClr val="979CB8"/>
                </a:solidFill>
              </a:defRPr>
            </a:lvl9pPr>
          </a:lstStyle>
          <a:p/>
        </p:txBody>
      </p:sp>
      <p:sp>
        <p:nvSpPr>
          <p:cNvPr id="33" name="Google Shape;33;p8"/>
          <p:cNvSpPr txBox="1"/>
          <p:nvPr>
            <p:ph idx="1" type="body"/>
          </p:nvPr>
        </p:nvSpPr>
        <p:spPr>
          <a:xfrm>
            <a:off x="1070325" y="1918650"/>
            <a:ext cx="7056300" cy="40830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sp>
        <p:nvSpPr>
          <p:cNvPr id="34" name="Google Shape;34;p8"/>
          <p:cNvSpPr/>
          <p:nvPr/>
        </p:nvSpPr>
        <p:spPr>
          <a:xfrm>
            <a:off x="3120675" y="1533250"/>
            <a:ext cx="3060325" cy="15325"/>
          </a:xfrm>
          <a:custGeom>
            <a:rect b="b" l="l" r="r" t="t"/>
            <a:pathLst>
              <a:path extrusionOk="0" h="613" w="122413">
                <a:moveTo>
                  <a:pt x="0" y="317"/>
                </a:moveTo>
                <a:cubicBezTo>
                  <a:pt x="40797" y="1117"/>
                  <a:pt x="81609" y="0"/>
                  <a:pt x="122413" y="0"/>
                </a:cubicBezTo>
              </a:path>
            </a:pathLst>
          </a:custGeom>
          <a:noFill/>
          <a:ln cap="flat" cmpd="sng" w="9525">
            <a:solidFill>
              <a:srgbClr val="979CB8"/>
            </a:solidFill>
            <a:prstDash val="solid"/>
            <a:round/>
            <a:headEnd len="med" w="med" type="none"/>
            <a:tailEnd len="med" w="med" type="none"/>
          </a:ln>
        </p:spPr>
      </p:sp>
      <p:sp>
        <p:nvSpPr>
          <p:cNvPr id="35" name="Google Shape;35;p8"/>
          <p:cNvSpPr/>
          <p:nvPr/>
        </p:nvSpPr>
        <p:spPr>
          <a:xfrm>
            <a:off x="3068250" y="1577725"/>
            <a:ext cx="3226850" cy="15875"/>
          </a:xfrm>
          <a:custGeom>
            <a:rect b="b" l="l" r="r" t="t"/>
            <a:pathLst>
              <a:path extrusionOk="0" h="635" w="129074">
                <a:moveTo>
                  <a:pt x="0" y="0"/>
                </a:moveTo>
                <a:cubicBezTo>
                  <a:pt x="43025" y="0"/>
                  <a:pt x="86049" y="635"/>
                  <a:pt x="129074" y="635"/>
                </a:cubicBezTo>
              </a:path>
            </a:pathLst>
          </a:custGeom>
          <a:noFill/>
          <a:ln cap="flat" cmpd="sng" w="9525">
            <a:solidFill>
              <a:srgbClr val="979CB8"/>
            </a:solidFill>
            <a:prstDash val="solid"/>
            <a:round/>
            <a:headEnd len="med" w="med" type="none"/>
            <a:tailEnd len="med" w="med" type="none"/>
          </a:ln>
        </p:spPr>
      </p:sp>
      <p:sp>
        <p:nvSpPr>
          <p:cNvPr id="36" name="Google Shape;36;p8"/>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7" name="Shape 37"/>
        <p:cNvGrpSpPr/>
        <p:nvPr/>
      </p:nvGrpSpPr>
      <p:grpSpPr>
        <a:xfrm>
          <a:off x="0" y="0"/>
          <a:ext cx="0" cy="0"/>
          <a:chOff x="0" y="0"/>
          <a:chExt cx="0" cy="0"/>
        </a:xfrm>
      </p:grpSpPr>
      <p:sp>
        <p:nvSpPr>
          <p:cNvPr id="38" name="Google Shape;38;p9"/>
          <p:cNvSpPr txBox="1"/>
          <p:nvPr>
            <p:ph idx="1" type="body"/>
          </p:nvPr>
        </p:nvSpPr>
        <p:spPr>
          <a:xfrm>
            <a:off x="1109975" y="1831450"/>
            <a:ext cx="3266400" cy="41148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sp>
        <p:nvSpPr>
          <p:cNvPr id="39" name="Google Shape;39;p9"/>
          <p:cNvSpPr txBox="1"/>
          <p:nvPr>
            <p:ph idx="2" type="body"/>
          </p:nvPr>
        </p:nvSpPr>
        <p:spPr>
          <a:xfrm>
            <a:off x="4915550" y="1831450"/>
            <a:ext cx="3155400" cy="41148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sp>
        <p:nvSpPr>
          <p:cNvPr id="40" name="Google Shape;40;p9"/>
          <p:cNvSpPr txBox="1"/>
          <p:nvPr>
            <p:ph type="title"/>
          </p:nvPr>
        </p:nvSpPr>
        <p:spPr>
          <a:xfrm>
            <a:off x="1027950" y="689775"/>
            <a:ext cx="7088100" cy="9105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979CB8"/>
              </a:buClr>
              <a:buSzPts val="3000"/>
              <a:buNone/>
              <a:defRPr>
                <a:solidFill>
                  <a:srgbClr val="979CB8"/>
                </a:solidFill>
              </a:defRPr>
            </a:lvl1pPr>
            <a:lvl2pPr lvl="1" rtl="0">
              <a:spcBef>
                <a:spcPts val="0"/>
              </a:spcBef>
              <a:spcAft>
                <a:spcPts val="0"/>
              </a:spcAft>
              <a:buClr>
                <a:srgbClr val="979CB8"/>
              </a:buClr>
              <a:buSzPts val="3000"/>
              <a:buNone/>
              <a:defRPr>
                <a:solidFill>
                  <a:srgbClr val="979CB8"/>
                </a:solidFill>
              </a:defRPr>
            </a:lvl2pPr>
            <a:lvl3pPr lvl="2" rtl="0">
              <a:spcBef>
                <a:spcPts val="0"/>
              </a:spcBef>
              <a:spcAft>
                <a:spcPts val="0"/>
              </a:spcAft>
              <a:buClr>
                <a:srgbClr val="979CB8"/>
              </a:buClr>
              <a:buSzPts val="3000"/>
              <a:buNone/>
              <a:defRPr>
                <a:solidFill>
                  <a:srgbClr val="979CB8"/>
                </a:solidFill>
              </a:defRPr>
            </a:lvl3pPr>
            <a:lvl4pPr lvl="3" rtl="0">
              <a:spcBef>
                <a:spcPts val="0"/>
              </a:spcBef>
              <a:spcAft>
                <a:spcPts val="0"/>
              </a:spcAft>
              <a:buClr>
                <a:srgbClr val="979CB8"/>
              </a:buClr>
              <a:buSzPts val="3000"/>
              <a:buNone/>
              <a:defRPr>
                <a:solidFill>
                  <a:srgbClr val="979CB8"/>
                </a:solidFill>
              </a:defRPr>
            </a:lvl4pPr>
            <a:lvl5pPr lvl="4" rtl="0">
              <a:spcBef>
                <a:spcPts val="0"/>
              </a:spcBef>
              <a:spcAft>
                <a:spcPts val="0"/>
              </a:spcAft>
              <a:buClr>
                <a:srgbClr val="979CB8"/>
              </a:buClr>
              <a:buSzPts val="3000"/>
              <a:buNone/>
              <a:defRPr>
                <a:solidFill>
                  <a:srgbClr val="979CB8"/>
                </a:solidFill>
              </a:defRPr>
            </a:lvl5pPr>
            <a:lvl6pPr lvl="5" rtl="0">
              <a:spcBef>
                <a:spcPts val="0"/>
              </a:spcBef>
              <a:spcAft>
                <a:spcPts val="0"/>
              </a:spcAft>
              <a:buClr>
                <a:srgbClr val="979CB8"/>
              </a:buClr>
              <a:buSzPts val="3000"/>
              <a:buNone/>
              <a:defRPr>
                <a:solidFill>
                  <a:srgbClr val="979CB8"/>
                </a:solidFill>
              </a:defRPr>
            </a:lvl6pPr>
            <a:lvl7pPr lvl="6" rtl="0">
              <a:spcBef>
                <a:spcPts val="0"/>
              </a:spcBef>
              <a:spcAft>
                <a:spcPts val="0"/>
              </a:spcAft>
              <a:buClr>
                <a:srgbClr val="979CB8"/>
              </a:buClr>
              <a:buSzPts val="3000"/>
              <a:buNone/>
              <a:defRPr>
                <a:solidFill>
                  <a:srgbClr val="979CB8"/>
                </a:solidFill>
              </a:defRPr>
            </a:lvl7pPr>
            <a:lvl8pPr lvl="7" rtl="0">
              <a:spcBef>
                <a:spcPts val="0"/>
              </a:spcBef>
              <a:spcAft>
                <a:spcPts val="0"/>
              </a:spcAft>
              <a:buClr>
                <a:srgbClr val="979CB8"/>
              </a:buClr>
              <a:buSzPts val="3000"/>
              <a:buNone/>
              <a:defRPr>
                <a:solidFill>
                  <a:srgbClr val="979CB8"/>
                </a:solidFill>
              </a:defRPr>
            </a:lvl8pPr>
            <a:lvl9pPr lvl="8" rtl="0">
              <a:spcBef>
                <a:spcPts val="0"/>
              </a:spcBef>
              <a:spcAft>
                <a:spcPts val="0"/>
              </a:spcAft>
              <a:buClr>
                <a:srgbClr val="979CB8"/>
              </a:buClr>
              <a:buSzPts val="3000"/>
              <a:buNone/>
              <a:defRPr>
                <a:solidFill>
                  <a:srgbClr val="979CB8"/>
                </a:solidFill>
              </a:defRPr>
            </a:lvl9pPr>
          </a:lstStyle>
          <a:p/>
        </p:txBody>
      </p:sp>
      <p:sp>
        <p:nvSpPr>
          <p:cNvPr id="41" name="Google Shape;41;p9"/>
          <p:cNvSpPr/>
          <p:nvPr/>
        </p:nvSpPr>
        <p:spPr>
          <a:xfrm>
            <a:off x="3120675" y="1533250"/>
            <a:ext cx="3060325" cy="15325"/>
          </a:xfrm>
          <a:custGeom>
            <a:rect b="b" l="l" r="r" t="t"/>
            <a:pathLst>
              <a:path extrusionOk="0" h="613" w="122413">
                <a:moveTo>
                  <a:pt x="0" y="317"/>
                </a:moveTo>
                <a:cubicBezTo>
                  <a:pt x="40797" y="1117"/>
                  <a:pt x="81609" y="0"/>
                  <a:pt x="122413" y="0"/>
                </a:cubicBezTo>
              </a:path>
            </a:pathLst>
          </a:custGeom>
          <a:noFill/>
          <a:ln cap="flat" cmpd="sng" w="9525">
            <a:solidFill>
              <a:srgbClr val="979CB8"/>
            </a:solidFill>
            <a:prstDash val="solid"/>
            <a:round/>
            <a:headEnd len="med" w="med" type="none"/>
            <a:tailEnd len="med" w="med" type="none"/>
          </a:ln>
        </p:spPr>
      </p:sp>
      <p:sp>
        <p:nvSpPr>
          <p:cNvPr id="42" name="Google Shape;42;p9"/>
          <p:cNvSpPr/>
          <p:nvPr/>
        </p:nvSpPr>
        <p:spPr>
          <a:xfrm>
            <a:off x="3068250" y="1577725"/>
            <a:ext cx="3226850" cy="15875"/>
          </a:xfrm>
          <a:custGeom>
            <a:rect b="b" l="l" r="r" t="t"/>
            <a:pathLst>
              <a:path extrusionOk="0" h="635" w="129074">
                <a:moveTo>
                  <a:pt x="0" y="0"/>
                </a:moveTo>
                <a:cubicBezTo>
                  <a:pt x="43025" y="0"/>
                  <a:pt x="86049" y="635"/>
                  <a:pt x="129074" y="635"/>
                </a:cubicBezTo>
              </a:path>
            </a:pathLst>
          </a:custGeom>
          <a:noFill/>
          <a:ln cap="flat" cmpd="sng" w="9525">
            <a:solidFill>
              <a:srgbClr val="979CB8"/>
            </a:solidFill>
            <a:prstDash val="solid"/>
            <a:round/>
            <a:headEnd len="med" w="med" type="none"/>
            <a:tailEnd len="med" w="med" type="none"/>
          </a:ln>
        </p:spPr>
      </p:sp>
      <p:sp>
        <p:nvSpPr>
          <p:cNvPr id="43" name="Google Shape;43;p9"/>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4" name="Shape 44"/>
        <p:cNvGrpSpPr/>
        <p:nvPr/>
      </p:nvGrpSpPr>
      <p:grpSpPr>
        <a:xfrm>
          <a:off x="0" y="0"/>
          <a:ext cx="0" cy="0"/>
          <a:chOff x="0" y="0"/>
          <a:chExt cx="0" cy="0"/>
        </a:xfrm>
      </p:grpSpPr>
      <p:sp>
        <p:nvSpPr>
          <p:cNvPr id="45" name="Google Shape;45;p10"/>
          <p:cNvSpPr txBox="1"/>
          <p:nvPr>
            <p:ph idx="1" type="body"/>
          </p:nvPr>
        </p:nvSpPr>
        <p:spPr>
          <a:xfrm>
            <a:off x="1014825" y="1902800"/>
            <a:ext cx="2297400" cy="40911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6" name="Google Shape;46;p10"/>
          <p:cNvSpPr txBox="1"/>
          <p:nvPr>
            <p:ph idx="2" type="body"/>
          </p:nvPr>
        </p:nvSpPr>
        <p:spPr>
          <a:xfrm>
            <a:off x="3429925" y="1902800"/>
            <a:ext cx="2297400" cy="40911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7" name="Google Shape;47;p10"/>
          <p:cNvSpPr txBox="1"/>
          <p:nvPr>
            <p:ph idx="3" type="body"/>
          </p:nvPr>
        </p:nvSpPr>
        <p:spPr>
          <a:xfrm>
            <a:off x="5845025" y="1902800"/>
            <a:ext cx="2297400" cy="40911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8" name="Google Shape;48;p10"/>
          <p:cNvSpPr txBox="1"/>
          <p:nvPr>
            <p:ph type="title"/>
          </p:nvPr>
        </p:nvSpPr>
        <p:spPr>
          <a:xfrm>
            <a:off x="1027950" y="689775"/>
            <a:ext cx="7088100" cy="9105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979CB8"/>
              </a:buClr>
              <a:buSzPts val="3000"/>
              <a:buNone/>
              <a:defRPr>
                <a:solidFill>
                  <a:srgbClr val="979CB8"/>
                </a:solidFill>
              </a:defRPr>
            </a:lvl1pPr>
            <a:lvl2pPr lvl="1" rtl="0">
              <a:spcBef>
                <a:spcPts val="0"/>
              </a:spcBef>
              <a:spcAft>
                <a:spcPts val="0"/>
              </a:spcAft>
              <a:buClr>
                <a:srgbClr val="979CB8"/>
              </a:buClr>
              <a:buSzPts val="3000"/>
              <a:buNone/>
              <a:defRPr>
                <a:solidFill>
                  <a:srgbClr val="979CB8"/>
                </a:solidFill>
              </a:defRPr>
            </a:lvl2pPr>
            <a:lvl3pPr lvl="2" rtl="0">
              <a:spcBef>
                <a:spcPts val="0"/>
              </a:spcBef>
              <a:spcAft>
                <a:spcPts val="0"/>
              </a:spcAft>
              <a:buClr>
                <a:srgbClr val="979CB8"/>
              </a:buClr>
              <a:buSzPts val="3000"/>
              <a:buNone/>
              <a:defRPr>
                <a:solidFill>
                  <a:srgbClr val="979CB8"/>
                </a:solidFill>
              </a:defRPr>
            </a:lvl3pPr>
            <a:lvl4pPr lvl="3" rtl="0">
              <a:spcBef>
                <a:spcPts val="0"/>
              </a:spcBef>
              <a:spcAft>
                <a:spcPts val="0"/>
              </a:spcAft>
              <a:buClr>
                <a:srgbClr val="979CB8"/>
              </a:buClr>
              <a:buSzPts val="3000"/>
              <a:buNone/>
              <a:defRPr>
                <a:solidFill>
                  <a:srgbClr val="979CB8"/>
                </a:solidFill>
              </a:defRPr>
            </a:lvl4pPr>
            <a:lvl5pPr lvl="4" rtl="0">
              <a:spcBef>
                <a:spcPts val="0"/>
              </a:spcBef>
              <a:spcAft>
                <a:spcPts val="0"/>
              </a:spcAft>
              <a:buClr>
                <a:srgbClr val="979CB8"/>
              </a:buClr>
              <a:buSzPts val="3000"/>
              <a:buNone/>
              <a:defRPr>
                <a:solidFill>
                  <a:srgbClr val="979CB8"/>
                </a:solidFill>
              </a:defRPr>
            </a:lvl5pPr>
            <a:lvl6pPr lvl="5" rtl="0">
              <a:spcBef>
                <a:spcPts val="0"/>
              </a:spcBef>
              <a:spcAft>
                <a:spcPts val="0"/>
              </a:spcAft>
              <a:buClr>
                <a:srgbClr val="979CB8"/>
              </a:buClr>
              <a:buSzPts val="3000"/>
              <a:buNone/>
              <a:defRPr>
                <a:solidFill>
                  <a:srgbClr val="979CB8"/>
                </a:solidFill>
              </a:defRPr>
            </a:lvl6pPr>
            <a:lvl7pPr lvl="6" rtl="0">
              <a:spcBef>
                <a:spcPts val="0"/>
              </a:spcBef>
              <a:spcAft>
                <a:spcPts val="0"/>
              </a:spcAft>
              <a:buClr>
                <a:srgbClr val="979CB8"/>
              </a:buClr>
              <a:buSzPts val="3000"/>
              <a:buNone/>
              <a:defRPr>
                <a:solidFill>
                  <a:srgbClr val="979CB8"/>
                </a:solidFill>
              </a:defRPr>
            </a:lvl7pPr>
            <a:lvl8pPr lvl="7" rtl="0">
              <a:spcBef>
                <a:spcPts val="0"/>
              </a:spcBef>
              <a:spcAft>
                <a:spcPts val="0"/>
              </a:spcAft>
              <a:buClr>
                <a:srgbClr val="979CB8"/>
              </a:buClr>
              <a:buSzPts val="3000"/>
              <a:buNone/>
              <a:defRPr>
                <a:solidFill>
                  <a:srgbClr val="979CB8"/>
                </a:solidFill>
              </a:defRPr>
            </a:lvl8pPr>
            <a:lvl9pPr lvl="8" rtl="0">
              <a:spcBef>
                <a:spcPts val="0"/>
              </a:spcBef>
              <a:spcAft>
                <a:spcPts val="0"/>
              </a:spcAft>
              <a:buClr>
                <a:srgbClr val="979CB8"/>
              </a:buClr>
              <a:buSzPts val="3000"/>
              <a:buNone/>
              <a:defRPr>
                <a:solidFill>
                  <a:srgbClr val="979CB8"/>
                </a:solidFill>
              </a:defRPr>
            </a:lvl9pPr>
          </a:lstStyle>
          <a:p/>
        </p:txBody>
      </p:sp>
      <p:sp>
        <p:nvSpPr>
          <p:cNvPr id="49" name="Google Shape;49;p10"/>
          <p:cNvSpPr/>
          <p:nvPr/>
        </p:nvSpPr>
        <p:spPr>
          <a:xfrm>
            <a:off x="3120675" y="1533250"/>
            <a:ext cx="3060325" cy="15325"/>
          </a:xfrm>
          <a:custGeom>
            <a:rect b="b" l="l" r="r" t="t"/>
            <a:pathLst>
              <a:path extrusionOk="0" h="613" w="122413">
                <a:moveTo>
                  <a:pt x="0" y="317"/>
                </a:moveTo>
                <a:cubicBezTo>
                  <a:pt x="40797" y="1117"/>
                  <a:pt x="81609" y="0"/>
                  <a:pt x="122413" y="0"/>
                </a:cubicBezTo>
              </a:path>
            </a:pathLst>
          </a:custGeom>
          <a:noFill/>
          <a:ln cap="flat" cmpd="sng" w="9525">
            <a:solidFill>
              <a:srgbClr val="979CB8"/>
            </a:solidFill>
            <a:prstDash val="solid"/>
            <a:round/>
            <a:headEnd len="med" w="med" type="none"/>
            <a:tailEnd len="med" w="med" type="none"/>
          </a:ln>
        </p:spPr>
      </p:sp>
      <p:sp>
        <p:nvSpPr>
          <p:cNvPr id="50" name="Google Shape;50;p10"/>
          <p:cNvSpPr/>
          <p:nvPr/>
        </p:nvSpPr>
        <p:spPr>
          <a:xfrm>
            <a:off x="3068250" y="1577725"/>
            <a:ext cx="3226850" cy="15875"/>
          </a:xfrm>
          <a:custGeom>
            <a:rect b="b" l="l" r="r" t="t"/>
            <a:pathLst>
              <a:path extrusionOk="0" h="635" w="129074">
                <a:moveTo>
                  <a:pt x="0" y="0"/>
                </a:moveTo>
                <a:cubicBezTo>
                  <a:pt x="43025" y="0"/>
                  <a:pt x="86049" y="635"/>
                  <a:pt x="129074" y="635"/>
                </a:cubicBezTo>
              </a:path>
            </a:pathLst>
          </a:custGeom>
          <a:noFill/>
          <a:ln cap="flat" cmpd="sng" w="9525">
            <a:solidFill>
              <a:srgbClr val="979CB8"/>
            </a:solidFill>
            <a:prstDash val="solid"/>
            <a:round/>
            <a:headEnd len="med" w="med" type="none"/>
            <a:tailEnd len="med" w="med" type="none"/>
          </a:ln>
        </p:spPr>
      </p:sp>
      <p:sp>
        <p:nvSpPr>
          <p:cNvPr id="51" name="Google Shape;51;p10"/>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3.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image" Target="../media/image12.jpg"/><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5" Type="http://schemas.openxmlformats.org/officeDocument/2006/relationships/slideLayout" Target="../slideLayouts/slideLayout20.xml"/><Relationship Id="rId6" Type="http://schemas.openxmlformats.org/officeDocument/2006/relationships/slideLayout" Target="../slideLayouts/slideLayout21.xml"/><Relationship Id="rId18" Type="http://schemas.openxmlformats.org/officeDocument/2006/relationships/theme" Target="../theme/theme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24550" y="689775"/>
            <a:ext cx="7547700" cy="9105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1pPr>
            <a:lvl2pPr lvl="1" algn="ctr">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2pPr>
            <a:lvl3pPr lvl="2" algn="ctr">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3pPr>
            <a:lvl4pPr lvl="3" algn="ctr">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4pPr>
            <a:lvl5pPr lvl="4" algn="ctr">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5pPr>
            <a:lvl6pPr lvl="5" algn="ctr">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6pPr>
            <a:lvl7pPr lvl="6" algn="ctr">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7pPr>
            <a:lvl8pPr lvl="7" algn="ctr">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8pPr>
            <a:lvl9pPr lvl="8" algn="ctr">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9pPr>
          </a:lstStyle>
          <a:p/>
        </p:txBody>
      </p:sp>
      <p:sp>
        <p:nvSpPr>
          <p:cNvPr id="7" name="Google Shape;7;p1"/>
          <p:cNvSpPr txBox="1"/>
          <p:nvPr>
            <p:ph idx="1" type="body"/>
          </p:nvPr>
        </p:nvSpPr>
        <p:spPr>
          <a:xfrm>
            <a:off x="1070325" y="1918650"/>
            <a:ext cx="7056300" cy="40830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rgbClr val="505670"/>
              </a:buClr>
              <a:buSzPts val="2400"/>
              <a:buFont typeface="Varela Round"/>
              <a:buChar char="▧"/>
              <a:defRPr sz="2400">
                <a:solidFill>
                  <a:srgbClr val="505670"/>
                </a:solidFill>
                <a:latin typeface="Varela Round"/>
                <a:ea typeface="Varela Round"/>
                <a:cs typeface="Varela Round"/>
                <a:sym typeface="Varela Round"/>
              </a:defRPr>
            </a:lvl1pPr>
            <a:lvl2pPr indent="-355600" lvl="1" marL="914400">
              <a:spcBef>
                <a:spcPts val="0"/>
              </a:spcBef>
              <a:spcAft>
                <a:spcPts val="0"/>
              </a:spcAft>
              <a:buClr>
                <a:srgbClr val="505670"/>
              </a:buClr>
              <a:buSzPts val="2000"/>
              <a:buFont typeface="Varela Round"/>
              <a:buChar char="○"/>
              <a:defRPr sz="2000">
                <a:solidFill>
                  <a:srgbClr val="505670"/>
                </a:solidFill>
                <a:latin typeface="Varela Round"/>
                <a:ea typeface="Varela Round"/>
                <a:cs typeface="Varela Round"/>
                <a:sym typeface="Varela Round"/>
              </a:defRPr>
            </a:lvl2pPr>
            <a:lvl3pPr indent="-355600" lvl="2" marL="1371600">
              <a:spcBef>
                <a:spcPts val="0"/>
              </a:spcBef>
              <a:spcAft>
                <a:spcPts val="0"/>
              </a:spcAft>
              <a:buClr>
                <a:srgbClr val="505670"/>
              </a:buClr>
              <a:buSzPts val="2000"/>
              <a:buFont typeface="Varela Round"/>
              <a:buChar char="■"/>
              <a:defRPr sz="2000">
                <a:solidFill>
                  <a:srgbClr val="505670"/>
                </a:solidFill>
                <a:latin typeface="Varela Round"/>
                <a:ea typeface="Varela Round"/>
                <a:cs typeface="Varela Round"/>
                <a:sym typeface="Varela Round"/>
              </a:defRPr>
            </a:lvl3pPr>
            <a:lvl4pPr indent="-330200" lvl="3" marL="1828800">
              <a:spcBef>
                <a:spcPts val="0"/>
              </a:spcBef>
              <a:spcAft>
                <a:spcPts val="0"/>
              </a:spcAft>
              <a:buClr>
                <a:srgbClr val="505670"/>
              </a:buClr>
              <a:buSzPts val="1600"/>
              <a:buFont typeface="Varela Round"/>
              <a:buChar char="●"/>
              <a:defRPr sz="1600">
                <a:solidFill>
                  <a:srgbClr val="505670"/>
                </a:solidFill>
                <a:latin typeface="Varela Round"/>
                <a:ea typeface="Varela Round"/>
                <a:cs typeface="Varela Round"/>
                <a:sym typeface="Varela Round"/>
              </a:defRPr>
            </a:lvl4pPr>
            <a:lvl5pPr indent="-330200" lvl="4" marL="2286000">
              <a:spcBef>
                <a:spcPts val="0"/>
              </a:spcBef>
              <a:spcAft>
                <a:spcPts val="0"/>
              </a:spcAft>
              <a:buClr>
                <a:srgbClr val="505670"/>
              </a:buClr>
              <a:buSzPts val="1600"/>
              <a:buFont typeface="Varela Round"/>
              <a:buChar char="○"/>
              <a:defRPr sz="1600">
                <a:solidFill>
                  <a:srgbClr val="505670"/>
                </a:solidFill>
                <a:latin typeface="Varela Round"/>
                <a:ea typeface="Varela Round"/>
                <a:cs typeface="Varela Round"/>
                <a:sym typeface="Varela Round"/>
              </a:defRPr>
            </a:lvl5pPr>
            <a:lvl6pPr indent="-330200" lvl="5" marL="2743200">
              <a:spcBef>
                <a:spcPts val="0"/>
              </a:spcBef>
              <a:spcAft>
                <a:spcPts val="0"/>
              </a:spcAft>
              <a:buClr>
                <a:srgbClr val="505670"/>
              </a:buClr>
              <a:buSzPts val="1600"/>
              <a:buFont typeface="Varela Round"/>
              <a:buChar char="■"/>
              <a:defRPr sz="1600">
                <a:solidFill>
                  <a:srgbClr val="505670"/>
                </a:solidFill>
                <a:latin typeface="Varela Round"/>
                <a:ea typeface="Varela Round"/>
                <a:cs typeface="Varela Round"/>
                <a:sym typeface="Varela Round"/>
              </a:defRPr>
            </a:lvl6pPr>
            <a:lvl7pPr indent="-330200" lvl="6" marL="3200400">
              <a:spcBef>
                <a:spcPts val="0"/>
              </a:spcBef>
              <a:spcAft>
                <a:spcPts val="0"/>
              </a:spcAft>
              <a:buClr>
                <a:srgbClr val="505670"/>
              </a:buClr>
              <a:buSzPts val="1600"/>
              <a:buFont typeface="Varela Round"/>
              <a:buChar char="●"/>
              <a:defRPr sz="1600">
                <a:solidFill>
                  <a:srgbClr val="505670"/>
                </a:solidFill>
                <a:latin typeface="Varela Round"/>
                <a:ea typeface="Varela Round"/>
                <a:cs typeface="Varela Round"/>
                <a:sym typeface="Varela Round"/>
              </a:defRPr>
            </a:lvl7pPr>
            <a:lvl8pPr indent="-330200" lvl="7" marL="3657600">
              <a:spcBef>
                <a:spcPts val="0"/>
              </a:spcBef>
              <a:spcAft>
                <a:spcPts val="0"/>
              </a:spcAft>
              <a:buClr>
                <a:srgbClr val="505670"/>
              </a:buClr>
              <a:buSzPts val="1600"/>
              <a:buFont typeface="Varela Round"/>
              <a:buChar char="○"/>
              <a:defRPr sz="1600">
                <a:solidFill>
                  <a:srgbClr val="505670"/>
                </a:solidFill>
                <a:latin typeface="Varela Round"/>
                <a:ea typeface="Varela Round"/>
                <a:cs typeface="Varela Round"/>
                <a:sym typeface="Varela Round"/>
              </a:defRPr>
            </a:lvl8pPr>
            <a:lvl9pPr indent="-330200" lvl="8" marL="4114800">
              <a:spcBef>
                <a:spcPts val="0"/>
              </a:spcBef>
              <a:spcAft>
                <a:spcPts val="0"/>
              </a:spcAft>
              <a:buClr>
                <a:srgbClr val="505670"/>
              </a:buClr>
              <a:buSzPts val="1600"/>
              <a:buFont typeface="Varela Round"/>
              <a:buChar char="■"/>
              <a:defRPr sz="1600">
                <a:solidFill>
                  <a:srgbClr val="505670"/>
                </a:solidFill>
                <a:latin typeface="Varela Round"/>
                <a:ea typeface="Varela Round"/>
                <a:cs typeface="Varela Round"/>
                <a:sym typeface="Varela Round"/>
              </a:defRPr>
            </a:lvl9pPr>
          </a:lstStyle>
          <a:p/>
        </p:txBody>
      </p:sp>
      <p:sp>
        <p:nvSpPr>
          <p:cNvPr id="8" name="Google Shape;8;p1"/>
          <p:cNvSpPr txBox="1"/>
          <p:nvPr>
            <p:ph idx="12" type="sldNum"/>
          </p:nvPr>
        </p:nvSpPr>
        <p:spPr>
          <a:xfrm>
            <a:off x="4348076" y="6383554"/>
            <a:ext cx="548700" cy="398700"/>
          </a:xfrm>
          <a:prstGeom prst="rect">
            <a:avLst/>
          </a:prstGeom>
          <a:noFill/>
          <a:ln>
            <a:noFill/>
          </a:ln>
        </p:spPr>
        <p:txBody>
          <a:bodyPr anchorCtr="0" anchor="t" bIns="91425" lIns="91425" spcFirstLastPara="1" rIns="91425" wrap="square" tIns="91425">
            <a:noAutofit/>
          </a:bodyPr>
          <a:lstStyle>
            <a:lvl1pPr lvl="0" algn="ctr">
              <a:buNone/>
              <a:defRPr sz="1300">
                <a:solidFill>
                  <a:srgbClr val="979CB8"/>
                </a:solidFill>
                <a:latin typeface="Shadows Into Light"/>
                <a:ea typeface="Shadows Into Light"/>
                <a:cs typeface="Shadows Into Light"/>
                <a:sym typeface="Shadows Into Light"/>
              </a:defRPr>
            </a:lvl1pPr>
            <a:lvl2pPr lvl="1" algn="ctr">
              <a:buNone/>
              <a:defRPr sz="1300">
                <a:solidFill>
                  <a:srgbClr val="979CB8"/>
                </a:solidFill>
                <a:latin typeface="Shadows Into Light"/>
                <a:ea typeface="Shadows Into Light"/>
                <a:cs typeface="Shadows Into Light"/>
                <a:sym typeface="Shadows Into Light"/>
              </a:defRPr>
            </a:lvl2pPr>
            <a:lvl3pPr lvl="2" algn="ctr">
              <a:buNone/>
              <a:defRPr sz="1300">
                <a:solidFill>
                  <a:srgbClr val="979CB8"/>
                </a:solidFill>
                <a:latin typeface="Shadows Into Light"/>
                <a:ea typeface="Shadows Into Light"/>
                <a:cs typeface="Shadows Into Light"/>
                <a:sym typeface="Shadows Into Light"/>
              </a:defRPr>
            </a:lvl3pPr>
            <a:lvl4pPr lvl="3" algn="ctr">
              <a:buNone/>
              <a:defRPr sz="1300">
                <a:solidFill>
                  <a:srgbClr val="979CB8"/>
                </a:solidFill>
                <a:latin typeface="Shadows Into Light"/>
                <a:ea typeface="Shadows Into Light"/>
                <a:cs typeface="Shadows Into Light"/>
                <a:sym typeface="Shadows Into Light"/>
              </a:defRPr>
            </a:lvl4pPr>
            <a:lvl5pPr lvl="4" algn="ctr">
              <a:buNone/>
              <a:defRPr sz="1300">
                <a:solidFill>
                  <a:srgbClr val="979CB8"/>
                </a:solidFill>
                <a:latin typeface="Shadows Into Light"/>
                <a:ea typeface="Shadows Into Light"/>
                <a:cs typeface="Shadows Into Light"/>
                <a:sym typeface="Shadows Into Light"/>
              </a:defRPr>
            </a:lvl5pPr>
            <a:lvl6pPr lvl="5" algn="ctr">
              <a:buNone/>
              <a:defRPr sz="1300">
                <a:solidFill>
                  <a:srgbClr val="979CB8"/>
                </a:solidFill>
                <a:latin typeface="Shadows Into Light"/>
                <a:ea typeface="Shadows Into Light"/>
                <a:cs typeface="Shadows Into Light"/>
                <a:sym typeface="Shadows Into Light"/>
              </a:defRPr>
            </a:lvl6pPr>
            <a:lvl7pPr lvl="6" algn="ctr">
              <a:buNone/>
              <a:defRPr sz="1300">
                <a:solidFill>
                  <a:srgbClr val="979CB8"/>
                </a:solidFill>
                <a:latin typeface="Shadows Into Light"/>
                <a:ea typeface="Shadows Into Light"/>
                <a:cs typeface="Shadows Into Light"/>
                <a:sym typeface="Shadows Into Light"/>
              </a:defRPr>
            </a:lvl7pPr>
            <a:lvl8pPr lvl="7" algn="ctr">
              <a:buNone/>
              <a:defRPr sz="1300">
                <a:solidFill>
                  <a:srgbClr val="979CB8"/>
                </a:solidFill>
                <a:latin typeface="Shadows Into Light"/>
                <a:ea typeface="Shadows Into Light"/>
                <a:cs typeface="Shadows Into Light"/>
                <a:sym typeface="Shadows Into Light"/>
              </a:defRPr>
            </a:lvl8pPr>
            <a:lvl9pPr lvl="8" algn="ctr">
              <a:buNone/>
              <a:defRPr sz="1300">
                <a:solidFill>
                  <a:srgbClr val="979CB8"/>
                </a:solidFill>
                <a:latin typeface="Shadows Into Light"/>
                <a:ea typeface="Shadows Into Light"/>
                <a:cs typeface="Shadows Into Light"/>
                <a:sym typeface="Shadows Into Light"/>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70" name="Shape 70"/>
        <p:cNvGrpSpPr/>
        <p:nvPr/>
      </p:nvGrpSpPr>
      <p:grpSpPr>
        <a:xfrm>
          <a:off x="0" y="0"/>
          <a:ext cx="0" cy="0"/>
          <a:chOff x="0" y="0"/>
          <a:chExt cx="0" cy="0"/>
        </a:xfrm>
      </p:grpSpPr>
      <p:sp>
        <p:nvSpPr>
          <p:cNvPr id="71" name="Google Shape;71;p18"/>
          <p:cNvSpPr txBox="1"/>
          <p:nvPr>
            <p:ph type="title"/>
          </p:nvPr>
        </p:nvSpPr>
        <p:spPr>
          <a:xfrm>
            <a:off x="824550" y="689775"/>
            <a:ext cx="7547700" cy="9105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1pPr>
            <a:lvl2pPr lvl="1" rtl="0" algn="ctr">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2pPr>
            <a:lvl3pPr lvl="2" rtl="0" algn="ctr">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3pPr>
            <a:lvl4pPr lvl="3" rtl="0" algn="ctr">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4pPr>
            <a:lvl5pPr lvl="4" rtl="0" algn="ctr">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5pPr>
            <a:lvl6pPr lvl="5" rtl="0" algn="ctr">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6pPr>
            <a:lvl7pPr lvl="6" rtl="0" algn="ctr">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7pPr>
            <a:lvl8pPr lvl="7" rtl="0" algn="ctr">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8pPr>
            <a:lvl9pPr lvl="8" rtl="0" algn="ctr">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9pPr>
          </a:lstStyle>
          <a:p/>
        </p:txBody>
      </p:sp>
      <p:sp>
        <p:nvSpPr>
          <p:cNvPr id="72" name="Google Shape;72;p18"/>
          <p:cNvSpPr txBox="1"/>
          <p:nvPr>
            <p:ph idx="1" type="body"/>
          </p:nvPr>
        </p:nvSpPr>
        <p:spPr>
          <a:xfrm>
            <a:off x="1070325" y="1918650"/>
            <a:ext cx="7056300" cy="4083000"/>
          </a:xfrm>
          <a:prstGeom prst="rect">
            <a:avLst/>
          </a:prstGeom>
          <a:noFill/>
          <a:ln>
            <a:noFill/>
          </a:ln>
        </p:spPr>
        <p:txBody>
          <a:bodyPr anchorCtr="0" anchor="t" bIns="91425" lIns="91425" spcFirstLastPara="1" rIns="91425" wrap="square" tIns="91425">
            <a:noAutofit/>
          </a:bodyPr>
          <a:lstStyle>
            <a:lvl1pPr indent="-381000" lvl="0" marL="457200" rtl="0">
              <a:spcBef>
                <a:spcPts val="600"/>
              </a:spcBef>
              <a:spcAft>
                <a:spcPts val="0"/>
              </a:spcAft>
              <a:buClr>
                <a:srgbClr val="505670"/>
              </a:buClr>
              <a:buSzPts val="2400"/>
              <a:buFont typeface="Varela Round"/>
              <a:buChar char="▧"/>
              <a:defRPr sz="2400">
                <a:solidFill>
                  <a:srgbClr val="505670"/>
                </a:solidFill>
                <a:latin typeface="Varela Round"/>
                <a:ea typeface="Varela Round"/>
                <a:cs typeface="Varela Round"/>
                <a:sym typeface="Varela Round"/>
              </a:defRPr>
            </a:lvl1pPr>
            <a:lvl2pPr indent="-355600" lvl="1" marL="914400" rtl="0">
              <a:spcBef>
                <a:spcPts val="0"/>
              </a:spcBef>
              <a:spcAft>
                <a:spcPts val="0"/>
              </a:spcAft>
              <a:buClr>
                <a:srgbClr val="505670"/>
              </a:buClr>
              <a:buSzPts val="2000"/>
              <a:buFont typeface="Varela Round"/>
              <a:buChar char="○"/>
              <a:defRPr sz="2000">
                <a:solidFill>
                  <a:srgbClr val="505670"/>
                </a:solidFill>
                <a:latin typeface="Varela Round"/>
                <a:ea typeface="Varela Round"/>
                <a:cs typeface="Varela Round"/>
                <a:sym typeface="Varela Round"/>
              </a:defRPr>
            </a:lvl2pPr>
            <a:lvl3pPr indent="-355600" lvl="2" marL="1371600" rtl="0">
              <a:spcBef>
                <a:spcPts val="0"/>
              </a:spcBef>
              <a:spcAft>
                <a:spcPts val="0"/>
              </a:spcAft>
              <a:buClr>
                <a:srgbClr val="505670"/>
              </a:buClr>
              <a:buSzPts val="2000"/>
              <a:buFont typeface="Varela Round"/>
              <a:buChar char="■"/>
              <a:defRPr sz="2000">
                <a:solidFill>
                  <a:srgbClr val="505670"/>
                </a:solidFill>
                <a:latin typeface="Varela Round"/>
                <a:ea typeface="Varela Round"/>
                <a:cs typeface="Varela Round"/>
                <a:sym typeface="Varela Round"/>
              </a:defRPr>
            </a:lvl3pPr>
            <a:lvl4pPr indent="-330200" lvl="3" marL="1828800" rtl="0">
              <a:spcBef>
                <a:spcPts val="0"/>
              </a:spcBef>
              <a:spcAft>
                <a:spcPts val="0"/>
              </a:spcAft>
              <a:buClr>
                <a:srgbClr val="505670"/>
              </a:buClr>
              <a:buSzPts val="1600"/>
              <a:buFont typeface="Varela Round"/>
              <a:buChar char="●"/>
              <a:defRPr sz="1600">
                <a:solidFill>
                  <a:srgbClr val="505670"/>
                </a:solidFill>
                <a:latin typeface="Varela Round"/>
                <a:ea typeface="Varela Round"/>
                <a:cs typeface="Varela Round"/>
                <a:sym typeface="Varela Round"/>
              </a:defRPr>
            </a:lvl4pPr>
            <a:lvl5pPr indent="-330200" lvl="4" marL="2286000" rtl="0">
              <a:spcBef>
                <a:spcPts val="0"/>
              </a:spcBef>
              <a:spcAft>
                <a:spcPts val="0"/>
              </a:spcAft>
              <a:buClr>
                <a:srgbClr val="505670"/>
              </a:buClr>
              <a:buSzPts val="1600"/>
              <a:buFont typeface="Varela Round"/>
              <a:buChar char="○"/>
              <a:defRPr sz="1600">
                <a:solidFill>
                  <a:srgbClr val="505670"/>
                </a:solidFill>
                <a:latin typeface="Varela Round"/>
                <a:ea typeface="Varela Round"/>
                <a:cs typeface="Varela Round"/>
                <a:sym typeface="Varela Round"/>
              </a:defRPr>
            </a:lvl5pPr>
            <a:lvl6pPr indent="-330200" lvl="5" marL="2743200" rtl="0">
              <a:spcBef>
                <a:spcPts val="0"/>
              </a:spcBef>
              <a:spcAft>
                <a:spcPts val="0"/>
              </a:spcAft>
              <a:buClr>
                <a:srgbClr val="505670"/>
              </a:buClr>
              <a:buSzPts val="1600"/>
              <a:buFont typeface="Varela Round"/>
              <a:buChar char="■"/>
              <a:defRPr sz="1600">
                <a:solidFill>
                  <a:srgbClr val="505670"/>
                </a:solidFill>
                <a:latin typeface="Varela Round"/>
                <a:ea typeface="Varela Round"/>
                <a:cs typeface="Varela Round"/>
                <a:sym typeface="Varela Round"/>
              </a:defRPr>
            </a:lvl6pPr>
            <a:lvl7pPr indent="-330200" lvl="6" marL="3200400" rtl="0">
              <a:spcBef>
                <a:spcPts val="0"/>
              </a:spcBef>
              <a:spcAft>
                <a:spcPts val="0"/>
              </a:spcAft>
              <a:buClr>
                <a:srgbClr val="505670"/>
              </a:buClr>
              <a:buSzPts val="1600"/>
              <a:buFont typeface="Varela Round"/>
              <a:buChar char="●"/>
              <a:defRPr sz="1600">
                <a:solidFill>
                  <a:srgbClr val="505670"/>
                </a:solidFill>
                <a:latin typeface="Varela Round"/>
                <a:ea typeface="Varela Round"/>
                <a:cs typeface="Varela Round"/>
                <a:sym typeface="Varela Round"/>
              </a:defRPr>
            </a:lvl7pPr>
            <a:lvl8pPr indent="-330200" lvl="7" marL="3657600" rtl="0">
              <a:spcBef>
                <a:spcPts val="0"/>
              </a:spcBef>
              <a:spcAft>
                <a:spcPts val="0"/>
              </a:spcAft>
              <a:buClr>
                <a:srgbClr val="505670"/>
              </a:buClr>
              <a:buSzPts val="1600"/>
              <a:buFont typeface="Varela Round"/>
              <a:buChar char="○"/>
              <a:defRPr sz="1600">
                <a:solidFill>
                  <a:srgbClr val="505670"/>
                </a:solidFill>
                <a:latin typeface="Varela Round"/>
                <a:ea typeface="Varela Round"/>
                <a:cs typeface="Varela Round"/>
                <a:sym typeface="Varela Round"/>
              </a:defRPr>
            </a:lvl8pPr>
            <a:lvl9pPr indent="-330200" lvl="8" marL="4114800" rtl="0">
              <a:spcBef>
                <a:spcPts val="0"/>
              </a:spcBef>
              <a:spcAft>
                <a:spcPts val="0"/>
              </a:spcAft>
              <a:buClr>
                <a:srgbClr val="505670"/>
              </a:buClr>
              <a:buSzPts val="1600"/>
              <a:buFont typeface="Varela Round"/>
              <a:buChar char="■"/>
              <a:defRPr sz="1600">
                <a:solidFill>
                  <a:srgbClr val="505670"/>
                </a:solidFill>
                <a:latin typeface="Varela Round"/>
                <a:ea typeface="Varela Round"/>
                <a:cs typeface="Varela Round"/>
                <a:sym typeface="Varela Round"/>
              </a:defRPr>
            </a:lvl9pPr>
          </a:lstStyle>
          <a:p/>
        </p:txBody>
      </p:sp>
      <p:sp>
        <p:nvSpPr>
          <p:cNvPr id="73" name="Google Shape;73;p18"/>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lvl1pPr lvl="0" algn="r">
              <a:buNone/>
              <a:defRPr sz="1300">
                <a:solidFill>
                  <a:srgbClr val="505670"/>
                </a:solidFill>
                <a:latin typeface="Varela Round"/>
                <a:ea typeface="Varela Round"/>
                <a:cs typeface="Varela Round"/>
                <a:sym typeface="Varela Round"/>
              </a:defRPr>
            </a:lvl1pPr>
            <a:lvl2pPr lvl="1" algn="r">
              <a:buNone/>
              <a:defRPr sz="1300">
                <a:solidFill>
                  <a:srgbClr val="505670"/>
                </a:solidFill>
                <a:latin typeface="Varela Round"/>
                <a:ea typeface="Varela Round"/>
                <a:cs typeface="Varela Round"/>
                <a:sym typeface="Varela Round"/>
              </a:defRPr>
            </a:lvl2pPr>
            <a:lvl3pPr lvl="2" algn="r">
              <a:buNone/>
              <a:defRPr sz="1300">
                <a:solidFill>
                  <a:srgbClr val="505670"/>
                </a:solidFill>
                <a:latin typeface="Varela Round"/>
                <a:ea typeface="Varela Round"/>
                <a:cs typeface="Varela Round"/>
                <a:sym typeface="Varela Round"/>
              </a:defRPr>
            </a:lvl3pPr>
            <a:lvl4pPr lvl="3" algn="r">
              <a:buNone/>
              <a:defRPr sz="1300">
                <a:solidFill>
                  <a:srgbClr val="505670"/>
                </a:solidFill>
                <a:latin typeface="Varela Round"/>
                <a:ea typeface="Varela Round"/>
                <a:cs typeface="Varela Round"/>
                <a:sym typeface="Varela Round"/>
              </a:defRPr>
            </a:lvl4pPr>
            <a:lvl5pPr lvl="4" algn="r">
              <a:buNone/>
              <a:defRPr sz="1300">
                <a:solidFill>
                  <a:srgbClr val="505670"/>
                </a:solidFill>
                <a:latin typeface="Varela Round"/>
                <a:ea typeface="Varela Round"/>
                <a:cs typeface="Varela Round"/>
                <a:sym typeface="Varela Round"/>
              </a:defRPr>
            </a:lvl5pPr>
            <a:lvl6pPr lvl="5" algn="r">
              <a:buNone/>
              <a:defRPr sz="1300">
                <a:solidFill>
                  <a:srgbClr val="505670"/>
                </a:solidFill>
                <a:latin typeface="Varela Round"/>
                <a:ea typeface="Varela Round"/>
                <a:cs typeface="Varela Round"/>
                <a:sym typeface="Varela Round"/>
              </a:defRPr>
            </a:lvl6pPr>
            <a:lvl7pPr lvl="6" algn="r">
              <a:buNone/>
              <a:defRPr sz="1300">
                <a:solidFill>
                  <a:srgbClr val="505670"/>
                </a:solidFill>
                <a:latin typeface="Varela Round"/>
                <a:ea typeface="Varela Round"/>
                <a:cs typeface="Varela Round"/>
                <a:sym typeface="Varela Round"/>
              </a:defRPr>
            </a:lvl7pPr>
            <a:lvl8pPr lvl="7" algn="r">
              <a:buNone/>
              <a:defRPr sz="1300">
                <a:solidFill>
                  <a:srgbClr val="505670"/>
                </a:solidFill>
                <a:latin typeface="Varela Round"/>
                <a:ea typeface="Varela Round"/>
                <a:cs typeface="Varela Round"/>
                <a:sym typeface="Varela Round"/>
              </a:defRPr>
            </a:lvl8pPr>
            <a:lvl9pPr lvl="8" algn="r">
              <a:buNone/>
              <a:defRPr sz="1300">
                <a:solidFill>
                  <a:srgbClr val="505670"/>
                </a:solidFill>
                <a:latin typeface="Varela Round"/>
                <a:ea typeface="Varela Round"/>
                <a:cs typeface="Varela Round"/>
                <a:sym typeface="Varela Roun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mailto:rlawrence@cayboces.org" TargetMode="External"/><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hyperlink" Target="https://www.iteea.org/STEMCenter.aspx" TargetMode="External"/><Relationship Id="rId4" Type="http://schemas.openxmlformats.org/officeDocument/2006/relationships/hyperlink" Target="https://www.definedstem.com/" TargetMode="External"/><Relationship Id="rId5" Type="http://schemas.openxmlformats.org/officeDocument/2006/relationships/hyperlink" Target="https://makercamp.com/" TargetMode="External"/><Relationship Id="rId6" Type="http://schemas.openxmlformats.org/officeDocument/2006/relationships/hyperlink" Target="https://wabisabilearning.com/" TargetMode="External"/><Relationship Id="rId7" Type="http://schemas.openxmlformats.org/officeDocument/2006/relationships/hyperlink" Target="https://drive.google.com/file/d/1hm4gePNXwyOT6P2TRLucGw9nYEgFt6hD/view?usp=sharing" TargetMode="External"/><Relationship Id="rId8" Type="http://schemas.openxmlformats.org/officeDocument/2006/relationships/hyperlink" Target="https://www.pltw.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30.png"/><Relationship Id="rId4" Type="http://schemas.openxmlformats.org/officeDocument/2006/relationships/hyperlink" Target="https://www.youtube.com/watch?v=RZR_b753ZJ0&amp;vl=e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hyperlink" Target="https://www.bepublishing.com/search/?Keywords=simulations" TargetMode="External"/><Relationship Id="rId4" Type="http://schemas.openxmlformats.org/officeDocument/2006/relationships/image" Target="../media/image26.png"/><Relationship Id="rId5" Type="http://schemas.openxmlformats.org/officeDocument/2006/relationships/image" Target="../media/image31.png"/><Relationship Id="rId6" Type="http://schemas.openxmlformats.org/officeDocument/2006/relationships/image" Target="../media/image28.png"/></Relationships>
</file>

<file path=ppt/slides/_rels/slide23.xml.rels><?xml version="1.0" encoding="UTF-8" standalone="yes"?><Relationships xmlns="http://schemas.openxmlformats.org/package/2006/relationships"><Relationship Id="rId11" Type="http://schemas.openxmlformats.org/officeDocument/2006/relationships/hyperlink" Target="http://www.ccc-computing.org.uk/misc/download/zyr5Y9Cgt9e7C9fE" TargetMode="External"/><Relationship Id="rId10" Type="http://schemas.openxmlformats.org/officeDocument/2006/relationships/hyperlink" Target="http://www.ccc-computing.org.uk/misc/download/zyr5Y9Cgt9e7C9fE" TargetMode="External"/><Relationship Id="rId13" Type="http://schemas.openxmlformats.org/officeDocument/2006/relationships/hyperlink" Target="https://ozobot.com/stem-education/stem-lessons" TargetMode="External"/><Relationship Id="rId12" Type="http://schemas.openxmlformats.org/officeDocument/2006/relationships/hyperlink" Target="https://ozobot.com/stem-education/stem-lessons" TargetMode="External"/><Relationship Id="rId1" Type="http://schemas.openxmlformats.org/officeDocument/2006/relationships/slideLayout" Target="../slideLayouts/slideLayout26.xml"/><Relationship Id="rId2" Type="http://schemas.openxmlformats.org/officeDocument/2006/relationships/notesSlide" Target="../notesSlides/notesSlide23.xml"/><Relationship Id="rId3" Type="http://schemas.openxmlformats.org/officeDocument/2006/relationships/hyperlink" Target="https://education.makewonder.com/curriculum" TargetMode="External"/><Relationship Id="rId4" Type="http://schemas.openxmlformats.org/officeDocument/2006/relationships/hyperlink" Target="https://education.makewonder.com/curriculum" TargetMode="External"/><Relationship Id="rId9" Type="http://schemas.openxmlformats.org/officeDocument/2006/relationships/hyperlink" Target="http://www.ccc-computing.org.uk/misc/download/zyr5Y9Cgt9e7C9fE" TargetMode="External"/><Relationship Id="rId15" Type="http://schemas.openxmlformats.org/officeDocument/2006/relationships/hyperlink" Target="https://www.hummingbirdkit.com/learning/tutorials" TargetMode="External"/><Relationship Id="rId14" Type="http://schemas.openxmlformats.org/officeDocument/2006/relationships/hyperlink" Target="https://ozobot.com/stem-education/stem-lessons" TargetMode="External"/><Relationship Id="rId17" Type="http://schemas.openxmlformats.org/officeDocument/2006/relationships/hyperlink" Target="https://www.hummingbirdkit.com/learning/tutorials" TargetMode="External"/><Relationship Id="rId16" Type="http://schemas.openxmlformats.org/officeDocument/2006/relationships/hyperlink" Target="https://www.hummingbirdkit.com/learning/tutorials" TargetMode="External"/><Relationship Id="rId5" Type="http://schemas.openxmlformats.org/officeDocument/2006/relationships/hyperlink" Target="https://education.makewonder.com/curriculum" TargetMode="External"/><Relationship Id="rId19" Type="http://schemas.openxmlformats.org/officeDocument/2006/relationships/hyperlink" Target="https://stem.neu.edu/programs/ayp/fieldtrips/activities/snapcircuits/" TargetMode="External"/><Relationship Id="rId6" Type="http://schemas.openxmlformats.org/officeDocument/2006/relationships/hyperlink" Target="https://makeymakey.com/lessons/" TargetMode="External"/><Relationship Id="rId18" Type="http://schemas.openxmlformats.org/officeDocument/2006/relationships/hyperlink" Target="https://stem.neu.edu/programs/ayp/fieldtrips/activities/snapcircuits/" TargetMode="External"/><Relationship Id="rId7" Type="http://schemas.openxmlformats.org/officeDocument/2006/relationships/hyperlink" Target="https://makeymakey.com/lessons/" TargetMode="External"/><Relationship Id="rId8" Type="http://schemas.openxmlformats.org/officeDocument/2006/relationships/hyperlink" Target="https://makeymakey.com/lesson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4.xml"/><Relationship Id="rId3" Type="http://schemas.openxmlformats.org/officeDocument/2006/relationships/slide" Target="/ppt/slides/slide29.xml"/><Relationship Id="rId4" Type="http://schemas.openxmlformats.org/officeDocument/2006/relationships/image" Target="../media/image33.png"/><Relationship Id="rId5" Type="http://schemas.openxmlformats.org/officeDocument/2006/relationships/image" Target="../media/image2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hyperlink" Target="https://www.youtube.com/watch?v=ysCaqh38JVQ"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hyperlink" Target="mailto:rlawrence@cayboces.org" TargetMode="External"/><Relationship Id="rId4" Type="http://schemas.openxmlformats.org/officeDocument/2006/relationships/hyperlink" Target="https://drive.google.com/open?id=1367O0A4AwpknJbHeOXz97XwuV_YZyj3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hyperlink" Target="http://www.slidescarnival.com/" TargetMode="External"/><Relationship Id="rId4" Type="http://schemas.openxmlformats.org/officeDocument/2006/relationships/hyperlink" Target="http://unsplash.com/" TargetMode="External"/><Relationship Id="rId5" Type="http://schemas.openxmlformats.org/officeDocument/2006/relationships/hyperlink" Target="http://www.pixeden.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2.jpg"/><Relationship Id="rId4" Type="http://schemas.openxmlformats.org/officeDocument/2006/relationships/image" Target="../media/image34.png"/><Relationship Id="rId5" Type="http://schemas.openxmlformats.org/officeDocument/2006/relationships/slide" Target="/ppt/slid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hyperlink" Target="http://renovatedlearning.com/makerspace-resources/" TargetMode="External"/><Relationship Id="rId4" Type="http://schemas.openxmlformats.org/officeDocument/2006/relationships/hyperlink" Target="http://www.makerspaceforeducation.com/design-thinking.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www.youtube.com/watch?v=W1K2jdjLhbo" TargetMode="External"/><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s://www.monster.com/career-advice/article/cool-future-job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5"/>
          <p:cNvSpPr txBox="1"/>
          <p:nvPr>
            <p:ph type="ctrTitle"/>
          </p:nvPr>
        </p:nvSpPr>
        <p:spPr>
          <a:xfrm>
            <a:off x="1630650" y="2655750"/>
            <a:ext cx="5882700" cy="154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Innovation </a:t>
            </a:r>
            <a:r>
              <a:rPr lang="en"/>
              <a:t>Spaces</a:t>
            </a:r>
            <a:endParaRPr/>
          </a:p>
          <a:p>
            <a:pPr indent="0" lvl="0" marL="0" rtl="0" algn="ctr">
              <a:spcBef>
                <a:spcPts val="0"/>
              </a:spcBef>
              <a:spcAft>
                <a:spcPts val="0"/>
              </a:spcAft>
              <a:buNone/>
            </a:pPr>
            <a:r>
              <a:rPr lang="en"/>
              <a:t>&amp; </a:t>
            </a:r>
            <a:endParaRPr/>
          </a:p>
          <a:p>
            <a:pPr indent="0" lvl="0" marL="0" rtl="0" algn="ctr">
              <a:spcBef>
                <a:spcPts val="0"/>
              </a:spcBef>
              <a:spcAft>
                <a:spcPts val="0"/>
              </a:spcAft>
              <a:buNone/>
            </a:pPr>
            <a:r>
              <a:rPr lang="en"/>
              <a:t>Design Process</a:t>
            </a:r>
            <a:endParaRPr/>
          </a:p>
        </p:txBody>
      </p:sp>
      <p:sp>
        <p:nvSpPr>
          <p:cNvPr id="139" name="Google Shape;139;p35"/>
          <p:cNvSpPr/>
          <p:nvPr/>
        </p:nvSpPr>
        <p:spPr>
          <a:xfrm rot="-4140551">
            <a:off x="2545345" y="1556493"/>
            <a:ext cx="402308" cy="1167266"/>
          </a:xfrm>
          <a:custGeom>
            <a:rect b="b" l="l" r="r" t="t"/>
            <a:pathLst>
              <a:path extrusionOk="0" h="89819" w="30959">
                <a:moveTo>
                  <a:pt x="0" y="0"/>
                </a:moveTo>
                <a:cubicBezTo>
                  <a:pt x="5134" y="6918"/>
                  <a:pt x="29561" y="26535"/>
                  <a:pt x="30804" y="41505"/>
                </a:cubicBezTo>
                <a:cubicBezTo>
                  <a:pt x="32047" y="56475"/>
                  <a:pt x="11349" y="81767"/>
                  <a:pt x="7458" y="89819"/>
                </a:cubicBezTo>
              </a:path>
            </a:pathLst>
          </a:custGeom>
          <a:noFill/>
          <a:ln cap="flat" cmpd="sng" w="9525">
            <a:solidFill>
              <a:srgbClr val="FFFFFF"/>
            </a:solidFill>
            <a:prstDash val="dash"/>
            <a:round/>
            <a:headEnd len="med" w="med" type="none"/>
            <a:tailEnd len="med" w="med" type="stealth"/>
          </a:ln>
        </p:spPr>
      </p:sp>
      <p:sp>
        <p:nvSpPr>
          <p:cNvPr id="140" name="Google Shape;140;p35"/>
          <p:cNvSpPr/>
          <p:nvPr/>
        </p:nvSpPr>
        <p:spPr>
          <a:xfrm>
            <a:off x="2496775" y="4255850"/>
            <a:ext cx="3153375" cy="34500"/>
          </a:xfrm>
          <a:custGeom>
            <a:rect b="b" l="l" r="r" t="t"/>
            <a:pathLst>
              <a:path extrusionOk="0" h="1380" w="126135">
                <a:moveTo>
                  <a:pt x="0" y="973"/>
                </a:moveTo>
                <a:cubicBezTo>
                  <a:pt x="29075" y="973"/>
                  <a:pt x="58158" y="273"/>
                  <a:pt x="87224" y="973"/>
                </a:cubicBezTo>
                <a:cubicBezTo>
                  <a:pt x="100195" y="1285"/>
                  <a:pt x="113312" y="1974"/>
                  <a:pt x="126135" y="0"/>
                </a:cubicBezTo>
              </a:path>
            </a:pathLst>
          </a:custGeom>
          <a:noFill/>
          <a:ln cap="flat" cmpd="sng" w="9525">
            <a:solidFill>
              <a:srgbClr val="FFFFFF"/>
            </a:solidFill>
            <a:prstDash val="solid"/>
            <a:round/>
            <a:headEnd len="med" w="med" type="none"/>
            <a:tailEnd len="med" w="med" type="none"/>
          </a:ln>
        </p:spPr>
      </p:sp>
      <p:sp>
        <p:nvSpPr>
          <p:cNvPr id="141" name="Google Shape;141;p35"/>
          <p:cNvSpPr/>
          <p:nvPr/>
        </p:nvSpPr>
        <p:spPr>
          <a:xfrm>
            <a:off x="2423800" y="4303603"/>
            <a:ext cx="3177700" cy="41425"/>
          </a:xfrm>
          <a:custGeom>
            <a:rect b="b" l="l" r="r" t="t"/>
            <a:pathLst>
              <a:path extrusionOk="0" h="1657" w="127108">
                <a:moveTo>
                  <a:pt x="0" y="1657"/>
                </a:moveTo>
                <a:cubicBezTo>
                  <a:pt x="42250" y="-1532"/>
                  <a:pt x="84738" y="1008"/>
                  <a:pt x="127108" y="1008"/>
                </a:cubicBezTo>
              </a:path>
            </a:pathLst>
          </a:custGeom>
          <a:noFill/>
          <a:ln cap="flat" cmpd="sng" w="9525">
            <a:solidFill>
              <a:srgbClr val="FFFFFF"/>
            </a:solidFill>
            <a:prstDash val="solid"/>
            <a:round/>
            <a:headEnd len="med" w="med" type="none"/>
            <a:tailEnd len="med" w="med" type="none"/>
          </a:ln>
        </p:spPr>
      </p:sp>
      <p:cxnSp>
        <p:nvCxnSpPr>
          <p:cNvPr id="142" name="Google Shape;142;p35"/>
          <p:cNvCxnSpPr/>
          <p:nvPr/>
        </p:nvCxnSpPr>
        <p:spPr>
          <a:xfrm flipH="1" rot="10800000">
            <a:off x="3927513" y="2011400"/>
            <a:ext cx="291900" cy="543000"/>
          </a:xfrm>
          <a:prstGeom prst="straightConnector1">
            <a:avLst/>
          </a:prstGeom>
          <a:noFill/>
          <a:ln cap="flat" cmpd="sng" w="9525">
            <a:solidFill>
              <a:srgbClr val="FFFFFF"/>
            </a:solidFill>
            <a:prstDash val="dash"/>
            <a:round/>
            <a:headEnd len="med" w="med" type="stealth"/>
            <a:tailEnd len="med" w="med" type="none"/>
          </a:ln>
        </p:spPr>
      </p:cxnSp>
      <p:sp>
        <p:nvSpPr>
          <p:cNvPr id="143" name="Google Shape;143;p35"/>
          <p:cNvSpPr/>
          <p:nvPr/>
        </p:nvSpPr>
        <p:spPr>
          <a:xfrm>
            <a:off x="5064442" y="2448192"/>
            <a:ext cx="1345200" cy="1025100"/>
          </a:xfrm>
          <a:custGeom>
            <a:rect b="b" l="l" r="r" t="t"/>
            <a:pathLst>
              <a:path extrusionOk="0" h="41004" w="53808">
                <a:moveTo>
                  <a:pt x="33350" y="2267"/>
                </a:moveTo>
                <a:cubicBezTo>
                  <a:pt x="29864" y="1271"/>
                  <a:pt x="26130" y="-694"/>
                  <a:pt x="22650" y="321"/>
                </a:cubicBezTo>
                <a:cubicBezTo>
                  <a:pt x="10877" y="3755"/>
                  <a:pt x="-4823" y="20013"/>
                  <a:pt x="1573" y="30477"/>
                </a:cubicBezTo>
                <a:cubicBezTo>
                  <a:pt x="7822" y="40701"/>
                  <a:pt x="25332" y="42678"/>
                  <a:pt x="36593" y="38583"/>
                </a:cubicBezTo>
                <a:cubicBezTo>
                  <a:pt x="46488" y="34985"/>
                  <a:pt x="56460" y="21659"/>
                  <a:pt x="53130" y="11670"/>
                </a:cubicBezTo>
                <a:cubicBezTo>
                  <a:pt x="49952" y="2137"/>
                  <a:pt x="34186" y="-1056"/>
                  <a:pt x="24595" y="1943"/>
                </a:cubicBezTo>
                <a:cubicBezTo>
                  <a:pt x="14087" y="5228"/>
                  <a:pt x="2158" y="13742"/>
                  <a:pt x="600" y="24641"/>
                </a:cubicBezTo>
                <a:cubicBezTo>
                  <a:pt x="-77" y="29379"/>
                  <a:pt x="2605" y="35237"/>
                  <a:pt x="6761" y="37611"/>
                </a:cubicBezTo>
                <a:cubicBezTo>
                  <a:pt x="15326" y="42505"/>
                  <a:pt x="29293" y="42316"/>
                  <a:pt x="36268" y="35341"/>
                </a:cubicBezTo>
              </a:path>
            </a:pathLst>
          </a:custGeom>
          <a:noFill/>
          <a:ln cap="flat" cmpd="sng" w="9525">
            <a:solidFill>
              <a:srgbClr val="FFFFFF"/>
            </a:solidFill>
            <a:prstDash val="solid"/>
            <a:round/>
            <a:headEnd len="med" w="med" type="none"/>
            <a:tailEnd len="med" w="med" type="none"/>
          </a:ln>
        </p:spPr>
      </p:sp>
      <p:sp>
        <p:nvSpPr>
          <p:cNvPr id="144" name="Google Shape;144;p35"/>
          <p:cNvSpPr txBox="1"/>
          <p:nvPr/>
        </p:nvSpPr>
        <p:spPr>
          <a:xfrm>
            <a:off x="4948700" y="5738000"/>
            <a:ext cx="3588300" cy="70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t>https://goo.gl/KbTGhd</a:t>
            </a:r>
            <a:endParaRPr b="1"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4"/>
          <p:cNvSpPr txBox="1"/>
          <p:nvPr>
            <p:ph type="title"/>
          </p:nvPr>
        </p:nvSpPr>
        <p:spPr>
          <a:xfrm>
            <a:off x="1027950" y="689775"/>
            <a:ext cx="7088100" cy="91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Key Elements of Maker Design Models</a:t>
            </a:r>
            <a:endParaRPr/>
          </a:p>
        </p:txBody>
      </p:sp>
      <p:sp>
        <p:nvSpPr>
          <p:cNvPr id="217" name="Google Shape;217;p44"/>
          <p:cNvSpPr txBox="1"/>
          <p:nvPr>
            <p:ph idx="1" type="body"/>
          </p:nvPr>
        </p:nvSpPr>
        <p:spPr>
          <a:xfrm>
            <a:off x="1094275" y="1691125"/>
            <a:ext cx="7056300" cy="40830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a:t>There should be a challenge or problem to solve</a:t>
            </a:r>
            <a:endParaRPr/>
          </a:p>
          <a:p>
            <a:pPr indent="-381000" lvl="0" marL="457200" rtl="0" algn="l">
              <a:spcBef>
                <a:spcPts val="0"/>
              </a:spcBef>
              <a:spcAft>
                <a:spcPts val="0"/>
              </a:spcAft>
              <a:buSzPts val="2400"/>
              <a:buChar char="▧"/>
            </a:pPr>
            <a:r>
              <a:rPr lang="en"/>
              <a:t>Does not require entire product to be completely planned at the beginning</a:t>
            </a:r>
            <a:endParaRPr/>
          </a:p>
          <a:p>
            <a:pPr indent="-381000" lvl="0" marL="457200" rtl="0" algn="l">
              <a:spcBef>
                <a:spcPts val="0"/>
              </a:spcBef>
              <a:spcAft>
                <a:spcPts val="0"/>
              </a:spcAft>
              <a:buSzPts val="2400"/>
              <a:buChar char="▧"/>
            </a:pPr>
            <a:r>
              <a:rPr lang="en"/>
              <a:t>Build something quick and check assumptions to revise and improve</a:t>
            </a:r>
            <a:endParaRPr/>
          </a:p>
          <a:p>
            <a:pPr indent="-381000" lvl="0" marL="457200" rtl="0" algn="l">
              <a:spcBef>
                <a:spcPts val="0"/>
              </a:spcBef>
              <a:spcAft>
                <a:spcPts val="0"/>
              </a:spcAft>
              <a:buSzPts val="2400"/>
              <a:buChar char="▧"/>
            </a:pPr>
            <a:r>
              <a:rPr lang="en"/>
              <a:t>Planning    Doing    Checking    Adjusting Replanning    Fixing    Improving    Sharing</a:t>
            </a:r>
            <a:endParaRPr/>
          </a:p>
          <a:p>
            <a:pPr indent="-381000" lvl="0" marL="457200" rtl="0" algn="l">
              <a:spcBef>
                <a:spcPts val="0"/>
              </a:spcBef>
              <a:spcAft>
                <a:spcPts val="0"/>
              </a:spcAft>
              <a:buSzPts val="2400"/>
              <a:buChar char="▧"/>
            </a:pPr>
            <a:r>
              <a:rPr lang="en"/>
              <a:t>Some projects will require </a:t>
            </a:r>
            <a:r>
              <a:rPr lang="en"/>
              <a:t>a lot</a:t>
            </a:r>
            <a:r>
              <a:rPr lang="en"/>
              <a:t> of iteration which is useful and relevant</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218" name="Google Shape;218;p44"/>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19" name="Google Shape;219;p44"/>
          <p:cNvSpPr/>
          <p:nvPr/>
        </p:nvSpPr>
        <p:spPr>
          <a:xfrm>
            <a:off x="2973975" y="4138625"/>
            <a:ext cx="227400" cy="211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4"/>
          <p:cNvSpPr/>
          <p:nvPr/>
        </p:nvSpPr>
        <p:spPr>
          <a:xfrm>
            <a:off x="4125750" y="4138625"/>
            <a:ext cx="227400" cy="211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4"/>
          <p:cNvSpPr/>
          <p:nvPr/>
        </p:nvSpPr>
        <p:spPr>
          <a:xfrm>
            <a:off x="5797700" y="4138625"/>
            <a:ext cx="227400" cy="211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4"/>
          <p:cNvSpPr/>
          <p:nvPr/>
        </p:nvSpPr>
        <p:spPr>
          <a:xfrm>
            <a:off x="7567150" y="4138625"/>
            <a:ext cx="227400" cy="211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23" name="Google Shape;223;p44"/>
          <p:cNvSpPr/>
          <p:nvPr/>
        </p:nvSpPr>
        <p:spPr>
          <a:xfrm>
            <a:off x="3356050" y="4488200"/>
            <a:ext cx="227400" cy="211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4"/>
          <p:cNvSpPr/>
          <p:nvPr/>
        </p:nvSpPr>
        <p:spPr>
          <a:xfrm>
            <a:off x="4508725" y="4488200"/>
            <a:ext cx="227400" cy="211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4"/>
          <p:cNvSpPr/>
          <p:nvPr/>
        </p:nvSpPr>
        <p:spPr>
          <a:xfrm>
            <a:off x="6310750" y="4488200"/>
            <a:ext cx="227400" cy="211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5"/>
          <p:cNvSpPr txBox="1"/>
          <p:nvPr>
            <p:ph type="title"/>
          </p:nvPr>
        </p:nvSpPr>
        <p:spPr>
          <a:xfrm>
            <a:off x="1027950" y="689775"/>
            <a:ext cx="7088100" cy="91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Example of Design Model for Innovation</a:t>
            </a:r>
            <a:endParaRPr/>
          </a:p>
        </p:txBody>
      </p:sp>
      <p:sp>
        <p:nvSpPr>
          <p:cNvPr id="231" name="Google Shape;231;p45"/>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32" name="Google Shape;232;p45"/>
          <p:cNvSpPr/>
          <p:nvPr/>
        </p:nvSpPr>
        <p:spPr>
          <a:xfrm>
            <a:off x="4069400" y="1842850"/>
            <a:ext cx="1264572" cy="91054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Imagine</a:t>
            </a:r>
            <a:endParaRPr/>
          </a:p>
        </p:txBody>
      </p:sp>
      <p:sp>
        <p:nvSpPr>
          <p:cNvPr id="233" name="Google Shape;233;p45"/>
          <p:cNvSpPr/>
          <p:nvPr/>
        </p:nvSpPr>
        <p:spPr>
          <a:xfrm>
            <a:off x="2107650" y="2361650"/>
            <a:ext cx="1264572" cy="91054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Reflect</a:t>
            </a:r>
            <a:endParaRPr/>
          </a:p>
        </p:txBody>
      </p:sp>
      <p:sp>
        <p:nvSpPr>
          <p:cNvPr id="234" name="Google Shape;234;p45"/>
          <p:cNvSpPr/>
          <p:nvPr/>
        </p:nvSpPr>
        <p:spPr>
          <a:xfrm>
            <a:off x="2577825" y="3837025"/>
            <a:ext cx="1264572" cy="91054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Share</a:t>
            </a:r>
            <a:endParaRPr/>
          </a:p>
        </p:txBody>
      </p:sp>
      <p:sp>
        <p:nvSpPr>
          <p:cNvPr id="235" name="Google Shape;235;p45"/>
          <p:cNvSpPr/>
          <p:nvPr/>
        </p:nvSpPr>
        <p:spPr>
          <a:xfrm>
            <a:off x="4348075" y="4372050"/>
            <a:ext cx="1264572" cy="91054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Play</a:t>
            </a:r>
            <a:endParaRPr/>
          </a:p>
        </p:txBody>
      </p:sp>
      <p:sp>
        <p:nvSpPr>
          <p:cNvPr id="236" name="Google Shape;236;p45"/>
          <p:cNvSpPr/>
          <p:nvPr/>
        </p:nvSpPr>
        <p:spPr>
          <a:xfrm>
            <a:off x="5726150" y="3272200"/>
            <a:ext cx="1264572" cy="91054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Create</a:t>
            </a:r>
            <a:endParaRPr/>
          </a:p>
        </p:txBody>
      </p:sp>
      <p:sp>
        <p:nvSpPr>
          <p:cNvPr id="237" name="Google Shape;237;p45"/>
          <p:cNvSpPr/>
          <p:nvPr/>
        </p:nvSpPr>
        <p:spPr>
          <a:xfrm>
            <a:off x="4151988" y="2995975"/>
            <a:ext cx="1264572" cy="91054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Imagine</a:t>
            </a:r>
            <a:endParaRPr/>
          </a:p>
        </p:txBody>
      </p:sp>
      <p:cxnSp>
        <p:nvCxnSpPr>
          <p:cNvPr id="238" name="Google Shape;238;p45"/>
          <p:cNvCxnSpPr/>
          <p:nvPr/>
        </p:nvCxnSpPr>
        <p:spPr>
          <a:xfrm>
            <a:off x="5416550" y="3272200"/>
            <a:ext cx="375300" cy="203400"/>
          </a:xfrm>
          <a:prstGeom prst="straightConnector1">
            <a:avLst/>
          </a:prstGeom>
          <a:noFill/>
          <a:ln cap="flat" cmpd="sng" w="9525">
            <a:solidFill>
              <a:schemeClr val="dk2"/>
            </a:solidFill>
            <a:prstDash val="solid"/>
            <a:round/>
            <a:headEnd len="med" w="med" type="none"/>
            <a:tailEnd len="med" w="med" type="triangle"/>
          </a:ln>
        </p:spPr>
      </p:cxnSp>
      <p:cxnSp>
        <p:nvCxnSpPr>
          <p:cNvPr id="239" name="Google Shape;239;p45"/>
          <p:cNvCxnSpPr/>
          <p:nvPr/>
        </p:nvCxnSpPr>
        <p:spPr>
          <a:xfrm flipH="1">
            <a:off x="5612661" y="4182753"/>
            <a:ext cx="619200" cy="320100"/>
          </a:xfrm>
          <a:prstGeom prst="straightConnector1">
            <a:avLst/>
          </a:prstGeom>
          <a:noFill/>
          <a:ln cap="flat" cmpd="sng" w="9525">
            <a:solidFill>
              <a:schemeClr val="dk2"/>
            </a:solidFill>
            <a:prstDash val="solid"/>
            <a:round/>
            <a:headEnd len="med" w="med" type="none"/>
            <a:tailEnd len="med" w="med" type="triangle"/>
          </a:ln>
        </p:spPr>
      </p:cxnSp>
      <p:cxnSp>
        <p:nvCxnSpPr>
          <p:cNvPr id="240" name="Google Shape;240;p45"/>
          <p:cNvCxnSpPr/>
          <p:nvPr/>
        </p:nvCxnSpPr>
        <p:spPr>
          <a:xfrm rot="10800000">
            <a:off x="3712623" y="4551674"/>
            <a:ext cx="542100" cy="195900"/>
          </a:xfrm>
          <a:prstGeom prst="straightConnector1">
            <a:avLst/>
          </a:prstGeom>
          <a:noFill/>
          <a:ln cap="flat" cmpd="sng" w="9525">
            <a:solidFill>
              <a:schemeClr val="dk2"/>
            </a:solidFill>
            <a:prstDash val="solid"/>
            <a:round/>
            <a:headEnd len="med" w="med" type="none"/>
            <a:tailEnd len="med" w="med" type="triangle"/>
          </a:ln>
        </p:spPr>
      </p:cxnSp>
      <p:cxnSp>
        <p:nvCxnSpPr>
          <p:cNvPr id="241" name="Google Shape;241;p45"/>
          <p:cNvCxnSpPr/>
          <p:nvPr/>
        </p:nvCxnSpPr>
        <p:spPr>
          <a:xfrm rot="10800000">
            <a:off x="2967061" y="3342074"/>
            <a:ext cx="178200" cy="425100"/>
          </a:xfrm>
          <a:prstGeom prst="straightConnector1">
            <a:avLst/>
          </a:prstGeom>
          <a:noFill/>
          <a:ln cap="flat" cmpd="sng" w="9525">
            <a:solidFill>
              <a:schemeClr val="dk2"/>
            </a:solidFill>
            <a:prstDash val="solid"/>
            <a:round/>
            <a:headEnd len="med" w="med" type="none"/>
            <a:tailEnd len="med" w="med" type="triangle"/>
          </a:ln>
        </p:spPr>
      </p:cxnSp>
      <p:cxnSp>
        <p:nvCxnSpPr>
          <p:cNvPr id="242" name="Google Shape;242;p45"/>
          <p:cNvCxnSpPr/>
          <p:nvPr/>
        </p:nvCxnSpPr>
        <p:spPr>
          <a:xfrm flipH="1" rot="10800000">
            <a:off x="3420900" y="2394150"/>
            <a:ext cx="437700" cy="97200"/>
          </a:xfrm>
          <a:prstGeom prst="straightConnector1">
            <a:avLst/>
          </a:prstGeom>
          <a:noFill/>
          <a:ln cap="flat" cmpd="sng" w="9525">
            <a:solidFill>
              <a:schemeClr val="dk2"/>
            </a:solidFill>
            <a:prstDash val="solid"/>
            <a:round/>
            <a:headEnd len="med" w="med" type="none"/>
            <a:tailEnd len="med" w="med" type="triangle"/>
          </a:ln>
        </p:spPr>
      </p:cxnSp>
      <p:cxnSp>
        <p:nvCxnSpPr>
          <p:cNvPr id="243" name="Google Shape;243;p45"/>
          <p:cNvCxnSpPr/>
          <p:nvPr/>
        </p:nvCxnSpPr>
        <p:spPr>
          <a:xfrm>
            <a:off x="5416543" y="2225774"/>
            <a:ext cx="2188800" cy="1182300"/>
          </a:xfrm>
          <a:prstGeom prst="straightConnector1">
            <a:avLst/>
          </a:prstGeom>
          <a:noFill/>
          <a:ln cap="flat" cmpd="sng" w="9525">
            <a:solidFill>
              <a:schemeClr val="dk2"/>
            </a:solidFill>
            <a:prstDash val="solid"/>
            <a:round/>
            <a:headEnd len="med" w="med" type="none"/>
            <a:tailEnd len="med" w="med" type="triangle"/>
          </a:ln>
        </p:spPr>
      </p:cxnSp>
      <p:sp>
        <p:nvSpPr>
          <p:cNvPr id="244" name="Google Shape;244;p45"/>
          <p:cNvSpPr txBox="1"/>
          <p:nvPr/>
        </p:nvSpPr>
        <p:spPr>
          <a:xfrm>
            <a:off x="6990725" y="5750125"/>
            <a:ext cx="1101900" cy="32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Resnick, 2007</a:t>
            </a: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6"/>
          <p:cNvSpPr txBox="1"/>
          <p:nvPr>
            <p:ph type="title"/>
          </p:nvPr>
        </p:nvSpPr>
        <p:spPr>
          <a:xfrm>
            <a:off x="1027950" y="689775"/>
            <a:ext cx="7088100" cy="91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TMI </a:t>
            </a:r>
            <a:r>
              <a:rPr lang="en"/>
              <a:t>Problem Solving Process</a:t>
            </a:r>
            <a:endParaRPr/>
          </a:p>
        </p:txBody>
      </p:sp>
      <p:sp>
        <p:nvSpPr>
          <p:cNvPr id="250" name="Google Shape;250;p46"/>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51" name="Google Shape;251;p46"/>
          <p:cNvSpPr txBox="1"/>
          <p:nvPr/>
        </p:nvSpPr>
        <p:spPr>
          <a:xfrm>
            <a:off x="3407300" y="1888175"/>
            <a:ext cx="4493400" cy="11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Too much information</a:t>
            </a:r>
            <a:endParaRPr/>
          </a:p>
          <a:p>
            <a:pPr indent="0" lvl="0" marL="0" rtl="0" algn="l">
              <a:spcBef>
                <a:spcPts val="0"/>
              </a:spcBef>
              <a:spcAft>
                <a:spcPts val="0"/>
              </a:spcAft>
              <a:buNone/>
            </a:pPr>
            <a:r>
              <a:rPr lang="en"/>
              <a:t>Too much instruction</a:t>
            </a:r>
            <a:endParaRPr/>
          </a:p>
          <a:p>
            <a:pPr indent="0" lvl="0" marL="0" rtl="0" algn="l">
              <a:spcBef>
                <a:spcPts val="0"/>
              </a:spcBef>
              <a:spcAft>
                <a:spcPts val="0"/>
              </a:spcAft>
              <a:buNone/>
            </a:pPr>
            <a:r>
              <a:rPr lang="en"/>
              <a:t>Too many interruptions</a:t>
            </a:r>
            <a:endParaRPr/>
          </a:p>
          <a:p>
            <a:pPr indent="0" lvl="0" marL="0" rtl="0" algn="l">
              <a:spcBef>
                <a:spcPts val="0"/>
              </a:spcBef>
              <a:spcAft>
                <a:spcPts val="0"/>
              </a:spcAft>
              <a:buNone/>
            </a:pPr>
            <a:r>
              <a:rPr lang="en"/>
              <a:t>Too much intervention</a:t>
            </a:r>
            <a:endParaRPr/>
          </a:p>
        </p:txBody>
      </p:sp>
      <p:sp>
        <p:nvSpPr>
          <p:cNvPr id="252" name="Google Shape;252;p46"/>
          <p:cNvSpPr/>
          <p:nvPr/>
        </p:nvSpPr>
        <p:spPr>
          <a:xfrm>
            <a:off x="1803500" y="3901038"/>
            <a:ext cx="2109900" cy="910500"/>
          </a:xfrm>
          <a:prstGeom prst="homePlate">
            <a:avLst>
              <a:gd fmla="val 30129" name="adj"/>
            </a:avLst>
          </a:prstGeom>
          <a:solidFill>
            <a:srgbClr val="F9AC08"/>
          </a:solidFill>
          <a:ln cap="flat" cmpd="sng" w="9525">
            <a:solidFill>
              <a:srgbClr val="50567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Varela Round"/>
                <a:ea typeface="Varela Round"/>
                <a:cs typeface="Varela Round"/>
                <a:sym typeface="Varela Round"/>
              </a:rPr>
              <a:t>THINK</a:t>
            </a:r>
            <a:endParaRPr sz="2400">
              <a:solidFill>
                <a:srgbClr val="FFFFFF"/>
              </a:solidFill>
              <a:latin typeface="Varela Round"/>
              <a:ea typeface="Varela Round"/>
              <a:cs typeface="Varela Round"/>
              <a:sym typeface="Varela Round"/>
            </a:endParaRPr>
          </a:p>
        </p:txBody>
      </p:sp>
      <p:sp>
        <p:nvSpPr>
          <p:cNvPr id="253" name="Google Shape;253;p46"/>
          <p:cNvSpPr/>
          <p:nvPr/>
        </p:nvSpPr>
        <p:spPr>
          <a:xfrm>
            <a:off x="3633408" y="3901038"/>
            <a:ext cx="2150700" cy="910500"/>
          </a:xfrm>
          <a:prstGeom prst="chevron">
            <a:avLst>
              <a:gd fmla="val 29853" name="adj"/>
            </a:avLst>
          </a:prstGeom>
          <a:solidFill>
            <a:srgbClr val="01ABCF"/>
          </a:solidFill>
          <a:ln cap="flat" cmpd="sng" w="9525">
            <a:solidFill>
              <a:srgbClr val="50567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Varela Round"/>
                <a:ea typeface="Varela Round"/>
                <a:cs typeface="Varela Round"/>
                <a:sym typeface="Varela Round"/>
              </a:rPr>
              <a:t>MAKE</a:t>
            </a:r>
            <a:endParaRPr sz="2400">
              <a:solidFill>
                <a:srgbClr val="FFFFFF"/>
              </a:solidFill>
              <a:latin typeface="Varela Round"/>
              <a:ea typeface="Varela Round"/>
              <a:cs typeface="Varela Round"/>
              <a:sym typeface="Varela Round"/>
            </a:endParaRPr>
          </a:p>
        </p:txBody>
      </p:sp>
      <p:sp>
        <p:nvSpPr>
          <p:cNvPr id="254" name="Google Shape;254;p46"/>
          <p:cNvSpPr/>
          <p:nvPr/>
        </p:nvSpPr>
        <p:spPr>
          <a:xfrm>
            <a:off x="5503895" y="3901038"/>
            <a:ext cx="2150700" cy="910500"/>
          </a:xfrm>
          <a:prstGeom prst="chevron">
            <a:avLst>
              <a:gd fmla="val 29853" name="adj"/>
            </a:avLst>
          </a:prstGeom>
          <a:solidFill>
            <a:srgbClr val="AACF20"/>
          </a:solidFill>
          <a:ln cap="flat" cmpd="sng" w="9525">
            <a:solidFill>
              <a:srgbClr val="50567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300">
                <a:solidFill>
                  <a:srgbClr val="FFFFFF"/>
                </a:solidFill>
                <a:latin typeface="Varela Round"/>
                <a:ea typeface="Varela Round"/>
                <a:cs typeface="Varela Round"/>
                <a:sym typeface="Varela Round"/>
              </a:rPr>
              <a:t>IMPROVE</a:t>
            </a:r>
            <a:endParaRPr sz="2300">
              <a:solidFill>
                <a:srgbClr val="FFFFFF"/>
              </a:solidFill>
              <a:latin typeface="Varela Round"/>
              <a:ea typeface="Varela Round"/>
              <a:cs typeface="Varela Round"/>
              <a:sym typeface="Varela Roun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7"/>
          <p:cNvSpPr txBox="1"/>
          <p:nvPr>
            <p:ph type="title"/>
          </p:nvPr>
        </p:nvSpPr>
        <p:spPr>
          <a:xfrm>
            <a:off x="1027950" y="689775"/>
            <a:ext cx="7088100" cy="91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THINK</a:t>
            </a:r>
            <a:endParaRPr/>
          </a:p>
        </p:txBody>
      </p:sp>
      <p:sp>
        <p:nvSpPr>
          <p:cNvPr id="260" name="Google Shape;260;p47"/>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61" name="Google Shape;261;p47"/>
          <p:cNvSpPr txBox="1"/>
          <p:nvPr/>
        </p:nvSpPr>
        <p:spPr>
          <a:xfrm>
            <a:off x="1732975" y="1967375"/>
            <a:ext cx="5778900" cy="36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t>Brainstorm</a:t>
            </a:r>
            <a:endParaRPr sz="1600"/>
          </a:p>
          <a:p>
            <a:pPr indent="0" lvl="0" marL="0" rtl="0" algn="ctr">
              <a:spcBef>
                <a:spcPts val="0"/>
              </a:spcBef>
              <a:spcAft>
                <a:spcPts val="0"/>
              </a:spcAft>
              <a:buNone/>
            </a:pPr>
            <a:r>
              <a:rPr lang="en" sz="1600"/>
              <a:t>Discuss</a:t>
            </a:r>
            <a:endParaRPr sz="1600"/>
          </a:p>
          <a:p>
            <a:pPr indent="0" lvl="0" marL="0" rtl="0" algn="ctr">
              <a:spcBef>
                <a:spcPts val="0"/>
              </a:spcBef>
              <a:spcAft>
                <a:spcPts val="0"/>
              </a:spcAft>
              <a:buNone/>
            </a:pPr>
            <a:r>
              <a:rPr lang="en" sz="1600"/>
              <a:t>Predict</a:t>
            </a:r>
            <a:endParaRPr sz="1600"/>
          </a:p>
          <a:p>
            <a:pPr indent="0" lvl="0" marL="0" rtl="0" algn="ctr">
              <a:spcBef>
                <a:spcPts val="0"/>
              </a:spcBef>
              <a:spcAft>
                <a:spcPts val="0"/>
              </a:spcAft>
              <a:buNone/>
            </a:pPr>
            <a:r>
              <a:rPr lang="en" sz="1600"/>
              <a:t>Gather Materials</a:t>
            </a:r>
            <a:endParaRPr sz="1600"/>
          </a:p>
          <a:p>
            <a:pPr indent="0" lvl="0" marL="0" rtl="0" algn="ctr">
              <a:spcBef>
                <a:spcPts val="0"/>
              </a:spcBef>
              <a:spcAft>
                <a:spcPts val="0"/>
              </a:spcAft>
              <a:buNone/>
            </a:pPr>
            <a:r>
              <a:rPr lang="en" sz="1600"/>
              <a:t>Identify</a:t>
            </a:r>
            <a:r>
              <a:rPr lang="en" sz="1600"/>
              <a:t> Expertise</a:t>
            </a:r>
            <a:endParaRPr sz="1600"/>
          </a:p>
          <a:p>
            <a:pPr indent="0" lvl="0" marL="0" rtl="0" algn="ctr">
              <a:spcBef>
                <a:spcPts val="0"/>
              </a:spcBef>
              <a:spcAft>
                <a:spcPts val="0"/>
              </a:spcAft>
              <a:buNone/>
            </a:pPr>
            <a:r>
              <a:rPr lang="en" sz="1600"/>
              <a:t>Decide who to work with</a:t>
            </a:r>
            <a:endParaRPr sz="1600"/>
          </a:p>
          <a:p>
            <a:pPr indent="0" lvl="0" marL="0" rtl="0" algn="ctr">
              <a:spcBef>
                <a:spcPts val="0"/>
              </a:spcBef>
              <a:spcAft>
                <a:spcPts val="0"/>
              </a:spcAft>
              <a:buNone/>
            </a:pPr>
            <a:r>
              <a:rPr lang="en" sz="1600"/>
              <a:t>Set Goals</a:t>
            </a:r>
            <a:endParaRPr sz="1600"/>
          </a:p>
          <a:p>
            <a:pPr indent="0" lvl="0" marL="0" rtl="0" algn="ctr">
              <a:spcBef>
                <a:spcPts val="0"/>
              </a:spcBef>
              <a:spcAft>
                <a:spcPts val="0"/>
              </a:spcAft>
              <a:buNone/>
            </a:pPr>
            <a:r>
              <a:rPr lang="en" sz="1600"/>
              <a:t>Sketch</a:t>
            </a:r>
            <a:endParaRPr sz="1600"/>
          </a:p>
          <a:p>
            <a:pPr indent="0" lvl="0" marL="0" rtl="0" algn="ctr">
              <a:spcBef>
                <a:spcPts val="0"/>
              </a:spcBef>
              <a:spcAft>
                <a:spcPts val="0"/>
              </a:spcAft>
              <a:buNone/>
            </a:pPr>
            <a:r>
              <a:rPr lang="en" sz="1600"/>
              <a:t>Outline</a:t>
            </a:r>
            <a:endParaRPr sz="1600"/>
          </a:p>
          <a:p>
            <a:pPr indent="0" lvl="0" marL="0" rtl="0" algn="ctr">
              <a:spcBef>
                <a:spcPts val="0"/>
              </a:spcBef>
              <a:spcAft>
                <a:spcPts val="0"/>
              </a:spcAft>
              <a:buNone/>
            </a:pPr>
            <a:r>
              <a:rPr lang="en" sz="1600"/>
              <a:t>Flowchart</a:t>
            </a:r>
            <a:endParaRPr sz="1600"/>
          </a:p>
          <a:p>
            <a:pPr indent="0" lvl="0" marL="0" rtl="0" algn="ctr">
              <a:spcBef>
                <a:spcPts val="0"/>
              </a:spcBef>
              <a:spcAft>
                <a:spcPts val="0"/>
              </a:spcAft>
              <a:buNone/>
            </a:pPr>
            <a:r>
              <a:rPr lang="en" sz="1600"/>
              <a:t>Research</a:t>
            </a:r>
            <a:endParaRPr sz="1600"/>
          </a:p>
          <a:p>
            <a:pPr indent="0" lvl="0" marL="0" rtl="0" algn="ctr">
              <a:spcBef>
                <a:spcPts val="0"/>
              </a:spcBef>
              <a:spcAft>
                <a:spcPts val="0"/>
              </a:spcAft>
              <a:buNone/>
            </a:pPr>
            <a:r>
              <a:rPr lang="en" sz="1600"/>
              <a:t>Plan</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8"/>
          <p:cNvSpPr txBox="1"/>
          <p:nvPr>
            <p:ph type="title"/>
          </p:nvPr>
        </p:nvSpPr>
        <p:spPr>
          <a:xfrm>
            <a:off x="1027950" y="689775"/>
            <a:ext cx="7088100" cy="91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Make</a:t>
            </a:r>
            <a:endParaRPr/>
          </a:p>
        </p:txBody>
      </p:sp>
      <p:sp>
        <p:nvSpPr>
          <p:cNvPr id="267" name="Google Shape;267;p48"/>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68" name="Google Shape;268;p48"/>
          <p:cNvSpPr txBox="1"/>
          <p:nvPr/>
        </p:nvSpPr>
        <p:spPr>
          <a:xfrm>
            <a:off x="1732975" y="1777325"/>
            <a:ext cx="5778900" cy="38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t>Build</a:t>
            </a:r>
            <a:endParaRPr sz="1600"/>
          </a:p>
          <a:p>
            <a:pPr indent="0" lvl="0" marL="0" rtl="0" algn="ctr">
              <a:spcBef>
                <a:spcPts val="0"/>
              </a:spcBef>
              <a:spcAft>
                <a:spcPts val="0"/>
              </a:spcAft>
              <a:buNone/>
            </a:pPr>
            <a:r>
              <a:rPr lang="en" sz="1600"/>
              <a:t>Tinker</a:t>
            </a:r>
            <a:endParaRPr sz="1600"/>
          </a:p>
          <a:p>
            <a:pPr indent="0" lvl="0" marL="0" rtl="0" algn="ctr">
              <a:spcBef>
                <a:spcPts val="0"/>
              </a:spcBef>
              <a:spcAft>
                <a:spcPts val="0"/>
              </a:spcAft>
              <a:buNone/>
            </a:pPr>
            <a:r>
              <a:rPr lang="en" sz="1600"/>
              <a:t>Create</a:t>
            </a:r>
            <a:endParaRPr sz="1600"/>
          </a:p>
          <a:p>
            <a:pPr indent="0" lvl="0" marL="0" rtl="0" algn="ctr">
              <a:spcBef>
                <a:spcPts val="0"/>
              </a:spcBef>
              <a:spcAft>
                <a:spcPts val="0"/>
              </a:spcAft>
              <a:buNone/>
            </a:pPr>
            <a:r>
              <a:rPr lang="en" sz="1600"/>
              <a:t>Play</a:t>
            </a:r>
            <a:endParaRPr sz="1600"/>
          </a:p>
          <a:p>
            <a:pPr indent="0" lvl="0" marL="0" rtl="0" algn="ctr">
              <a:spcBef>
                <a:spcPts val="0"/>
              </a:spcBef>
              <a:spcAft>
                <a:spcPts val="0"/>
              </a:spcAft>
              <a:buNone/>
            </a:pPr>
            <a:r>
              <a:rPr lang="en" sz="1600"/>
              <a:t>Program</a:t>
            </a:r>
            <a:endParaRPr sz="1600"/>
          </a:p>
          <a:p>
            <a:pPr indent="0" lvl="0" marL="0" rtl="0" algn="ctr">
              <a:spcBef>
                <a:spcPts val="0"/>
              </a:spcBef>
              <a:spcAft>
                <a:spcPts val="0"/>
              </a:spcAft>
              <a:buNone/>
            </a:pPr>
            <a:r>
              <a:rPr lang="en" sz="1600"/>
              <a:t>Experiment</a:t>
            </a:r>
            <a:endParaRPr sz="1600"/>
          </a:p>
          <a:p>
            <a:pPr indent="0" lvl="0" marL="0" rtl="0" algn="ctr">
              <a:spcBef>
                <a:spcPts val="0"/>
              </a:spcBef>
              <a:spcAft>
                <a:spcPts val="0"/>
              </a:spcAft>
              <a:buNone/>
            </a:pPr>
            <a:r>
              <a:rPr lang="en" sz="1600"/>
              <a:t>Construct</a:t>
            </a:r>
            <a:endParaRPr sz="1600"/>
          </a:p>
          <a:p>
            <a:pPr indent="0" lvl="0" marL="0" rtl="0" algn="ctr">
              <a:spcBef>
                <a:spcPts val="0"/>
              </a:spcBef>
              <a:spcAft>
                <a:spcPts val="0"/>
              </a:spcAft>
              <a:buNone/>
            </a:pPr>
            <a:r>
              <a:rPr lang="en" sz="1600"/>
              <a:t>Deconstruct</a:t>
            </a:r>
            <a:endParaRPr sz="1600"/>
          </a:p>
          <a:p>
            <a:pPr indent="0" lvl="0" marL="0" rtl="0" algn="ctr">
              <a:spcBef>
                <a:spcPts val="0"/>
              </a:spcBef>
              <a:spcAft>
                <a:spcPts val="0"/>
              </a:spcAft>
              <a:buNone/>
            </a:pPr>
            <a:r>
              <a:rPr lang="en" sz="1600"/>
              <a:t>Test</a:t>
            </a:r>
            <a:endParaRPr sz="1600"/>
          </a:p>
          <a:p>
            <a:pPr indent="0" lvl="0" marL="0" rtl="0" algn="ctr">
              <a:spcBef>
                <a:spcPts val="0"/>
              </a:spcBef>
              <a:spcAft>
                <a:spcPts val="0"/>
              </a:spcAft>
              <a:buNone/>
            </a:pPr>
            <a:r>
              <a:rPr lang="en" sz="1600"/>
              <a:t>Observe</a:t>
            </a:r>
            <a:endParaRPr sz="1600"/>
          </a:p>
          <a:p>
            <a:pPr indent="0" lvl="0" marL="0" rtl="0" algn="ctr">
              <a:spcBef>
                <a:spcPts val="0"/>
              </a:spcBef>
              <a:spcAft>
                <a:spcPts val="0"/>
              </a:spcAft>
              <a:buNone/>
            </a:pPr>
            <a:r>
              <a:rPr lang="en" sz="1600"/>
              <a:t>Borrow and Share Code</a:t>
            </a:r>
            <a:endParaRPr sz="1600"/>
          </a:p>
          <a:p>
            <a:pPr indent="0" lvl="0" marL="0" rtl="0" algn="ctr">
              <a:spcBef>
                <a:spcPts val="0"/>
              </a:spcBef>
              <a:spcAft>
                <a:spcPts val="0"/>
              </a:spcAft>
              <a:buNone/>
            </a:pPr>
            <a:r>
              <a:rPr lang="en" sz="1600"/>
              <a:t>Document Process</a:t>
            </a:r>
            <a:endParaRPr sz="1600"/>
          </a:p>
          <a:p>
            <a:pPr indent="0" lvl="0" marL="0" rtl="0" algn="ctr">
              <a:spcBef>
                <a:spcPts val="0"/>
              </a:spcBef>
              <a:spcAft>
                <a:spcPts val="0"/>
              </a:spcAft>
              <a:buNone/>
            </a:pPr>
            <a:r>
              <a:rPr lang="en" sz="1600"/>
              <a:t>Look for Vulnerabilities</a:t>
            </a:r>
            <a:endParaRPr sz="1600"/>
          </a:p>
          <a:p>
            <a:pPr indent="0" lvl="0" marL="0" rtl="0" algn="ctr">
              <a:spcBef>
                <a:spcPts val="0"/>
              </a:spcBef>
              <a:spcAft>
                <a:spcPts val="0"/>
              </a:spcAft>
              <a:buNone/>
            </a:pPr>
            <a:r>
              <a:rPr lang="en" sz="1600"/>
              <a:t>Ask Question</a:t>
            </a:r>
            <a:endParaRPr sz="1600"/>
          </a:p>
          <a:p>
            <a:pPr indent="0" lvl="0" marL="0" rtl="0" algn="ctr">
              <a:spcBef>
                <a:spcPts val="0"/>
              </a:spcBef>
              <a:spcAft>
                <a:spcPts val="0"/>
              </a:spcAft>
              <a:buNone/>
            </a:pPr>
            <a:r>
              <a:rPr lang="en" sz="1600"/>
              <a:t>Repair</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9"/>
          <p:cNvSpPr txBox="1"/>
          <p:nvPr>
            <p:ph type="title"/>
          </p:nvPr>
        </p:nvSpPr>
        <p:spPr>
          <a:xfrm>
            <a:off x="1027950" y="689775"/>
            <a:ext cx="7088100" cy="91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Improve</a:t>
            </a:r>
            <a:endParaRPr/>
          </a:p>
        </p:txBody>
      </p:sp>
      <p:sp>
        <p:nvSpPr>
          <p:cNvPr id="274" name="Google Shape;274;p49"/>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75" name="Google Shape;275;p49"/>
          <p:cNvSpPr txBox="1"/>
          <p:nvPr/>
        </p:nvSpPr>
        <p:spPr>
          <a:xfrm>
            <a:off x="1732975" y="1967375"/>
            <a:ext cx="5778900" cy="36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t>Conduct Research to improve</a:t>
            </a:r>
            <a:endParaRPr sz="1600"/>
          </a:p>
          <a:p>
            <a:pPr indent="0" lvl="0" marL="0" rtl="0" algn="ctr">
              <a:spcBef>
                <a:spcPts val="0"/>
              </a:spcBef>
              <a:spcAft>
                <a:spcPts val="0"/>
              </a:spcAft>
              <a:buNone/>
            </a:pPr>
            <a:r>
              <a:rPr lang="en" sz="1600"/>
              <a:t>Talk it out</a:t>
            </a:r>
            <a:endParaRPr sz="1600"/>
          </a:p>
          <a:p>
            <a:pPr indent="0" lvl="0" marL="0" rtl="0" algn="ctr">
              <a:spcBef>
                <a:spcPts val="0"/>
              </a:spcBef>
              <a:spcAft>
                <a:spcPts val="0"/>
              </a:spcAft>
              <a:buNone/>
            </a:pPr>
            <a:r>
              <a:rPr lang="en" sz="1600"/>
              <a:t>Look at problem from a different perspective</a:t>
            </a:r>
            <a:endParaRPr sz="1600"/>
          </a:p>
          <a:p>
            <a:pPr indent="0" lvl="0" marL="0" rtl="0" algn="ctr">
              <a:spcBef>
                <a:spcPts val="0"/>
              </a:spcBef>
              <a:spcAft>
                <a:spcPts val="0"/>
              </a:spcAft>
              <a:buNone/>
            </a:pPr>
            <a:r>
              <a:rPr lang="en" sz="1600"/>
              <a:t>Use different materials</a:t>
            </a:r>
            <a:endParaRPr sz="1600"/>
          </a:p>
          <a:p>
            <a:pPr indent="0" lvl="0" marL="0" rtl="0" algn="ctr">
              <a:spcBef>
                <a:spcPts val="0"/>
              </a:spcBef>
              <a:spcAft>
                <a:spcPts val="0"/>
              </a:spcAft>
              <a:buNone/>
            </a:pPr>
            <a:r>
              <a:rPr lang="en" sz="1600"/>
              <a:t>Think how similar problems have been solved in the past</a:t>
            </a:r>
            <a:endParaRPr sz="1600"/>
          </a:p>
          <a:p>
            <a:pPr indent="0" lvl="0" marL="0" rtl="0" algn="ctr">
              <a:spcBef>
                <a:spcPts val="0"/>
              </a:spcBef>
              <a:spcAft>
                <a:spcPts val="0"/>
              </a:spcAft>
              <a:buNone/>
            </a:pPr>
            <a:r>
              <a:rPr lang="en" sz="1600"/>
              <a:t>Find a </a:t>
            </a:r>
            <a:r>
              <a:rPr lang="en" sz="1600"/>
              <a:t>similar</a:t>
            </a:r>
            <a:r>
              <a:rPr lang="en" sz="1600"/>
              <a:t> project to analyze</a:t>
            </a:r>
            <a:endParaRPr sz="1600"/>
          </a:p>
          <a:p>
            <a:pPr indent="0" lvl="0" marL="0" rtl="0" algn="ctr">
              <a:spcBef>
                <a:spcPts val="0"/>
              </a:spcBef>
              <a:spcAft>
                <a:spcPts val="0"/>
              </a:spcAft>
              <a:buNone/>
            </a:pPr>
            <a:r>
              <a:rPr lang="en" sz="1600"/>
              <a:t>Ask an expert</a:t>
            </a:r>
            <a:endParaRPr sz="1600"/>
          </a:p>
          <a:p>
            <a:pPr indent="0" lvl="0" marL="0" rtl="0" algn="ctr">
              <a:spcBef>
                <a:spcPts val="0"/>
              </a:spcBef>
              <a:spcAft>
                <a:spcPts val="0"/>
              </a:spcAft>
              <a:buNone/>
            </a:pPr>
            <a:r>
              <a:rPr lang="en" sz="1600"/>
              <a:t>Take a break and return to it</a:t>
            </a:r>
            <a:endParaRPr sz="1600"/>
          </a:p>
          <a:p>
            <a:pPr indent="0" lvl="0" marL="0" rtl="0" algn="ctr">
              <a:spcBef>
                <a:spcPts val="0"/>
              </a:spcBef>
              <a:spcAft>
                <a:spcPts val="0"/>
              </a:spcAft>
              <a:buNone/>
            </a:pPr>
            <a:r>
              <a:t/>
            </a:r>
            <a:endParaRPr sz="1600"/>
          </a:p>
          <a:p>
            <a:pPr indent="0" lvl="0" marL="0" rtl="0" algn="ctr">
              <a:spcBef>
                <a:spcPts val="0"/>
              </a:spcBef>
              <a:spcAft>
                <a:spcPts val="0"/>
              </a:spcAft>
              <a:buNone/>
            </a:pPr>
            <a:r>
              <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50"/>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81" name="Google Shape;281;p50"/>
          <p:cNvPicPr preferRelativeResize="0"/>
          <p:nvPr/>
        </p:nvPicPr>
        <p:blipFill>
          <a:blip r:embed="rId3">
            <a:alphaModFix/>
          </a:blip>
          <a:stretch>
            <a:fillRect/>
          </a:stretch>
        </p:blipFill>
        <p:spPr>
          <a:xfrm>
            <a:off x="2785650" y="818199"/>
            <a:ext cx="4043501" cy="5221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51"/>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87" name="Google Shape;287;p51"/>
          <p:cNvPicPr preferRelativeResize="0"/>
          <p:nvPr/>
        </p:nvPicPr>
        <p:blipFill rotWithShape="1">
          <a:blip r:embed="rId3">
            <a:alphaModFix/>
          </a:blip>
          <a:srcRect b="0" l="0" r="0" t="4888"/>
          <a:stretch/>
        </p:blipFill>
        <p:spPr>
          <a:xfrm>
            <a:off x="2610850" y="1333800"/>
            <a:ext cx="4262750" cy="4759149"/>
          </a:xfrm>
          <a:prstGeom prst="rect">
            <a:avLst/>
          </a:prstGeom>
          <a:noFill/>
          <a:ln>
            <a:noFill/>
          </a:ln>
        </p:spPr>
      </p:pic>
      <p:sp>
        <p:nvSpPr>
          <p:cNvPr id="288" name="Google Shape;288;p51"/>
          <p:cNvSpPr txBox="1"/>
          <p:nvPr/>
        </p:nvSpPr>
        <p:spPr>
          <a:xfrm>
            <a:off x="2640100" y="869625"/>
            <a:ext cx="4155300" cy="3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Introduce Design Problem to be solved…...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52"/>
          <p:cNvSpPr txBox="1"/>
          <p:nvPr>
            <p:ph idx="4294967295" type="ctrTitle"/>
          </p:nvPr>
        </p:nvSpPr>
        <p:spPr>
          <a:xfrm>
            <a:off x="1165075" y="1041450"/>
            <a:ext cx="6914700" cy="68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solidFill>
                  <a:srgbClr val="FFD966"/>
                </a:solidFill>
              </a:rPr>
              <a:t>What Makes a Good Project?</a:t>
            </a:r>
            <a:endParaRPr sz="4800">
              <a:solidFill>
                <a:srgbClr val="FFD966"/>
              </a:solidFill>
            </a:endParaRPr>
          </a:p>
        </p:txBody>
      </p:sp>
      <p:sp>
        <p:nvSpPr>
          <p:cNvPr id="294" name="Google Shape;294;p52"/>
          <p:cNvSpPr txBox="1"/>
          <p:nvPr>
            <p:ph idx="4294967295" type="subTitle"/>
          </p:nvPr>
        </p:nvSpPr>
        <p:spPr>
          <a:xfrm>
            <a:off x="1114650" y="1729370"/>
            <a:ext cx="6914700" cy="42486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solidFill>
                  <a:srgbClr val="FFFFFF"/>
                </a:solidFill>
              </a:rPr>
              <a:t>The work is:</a:t>
            </a:r>
            <a:endParaRPr>
              <a:solidFill>
                <a:srgbClr val="FFFFFF"/>
              </a:solidFill>
            </a:endParaRPr>
          </a:p>
          <a:p>
            <a:pPr indent="0" lvl="0" marL="0" rtl="0" algn="ctr">
              <a:spcBef>
                <a:spcPts val="600"/>
              </a:spcBef>
              <a:spcAft>
                <a:spcPts val="0"/>
              </a:spcAft>
              <a:buNone/>
            </a:pPr>
            <a:r>
              <a:rPr b="1" lang="en">
                <a:solidFill>
                  <a:srgbClr val="FFFFFF"/>
                </a:solidFill>
              </a:rPr>
              <a:t>Substantial</a:t>
            </a:r>
            <a:endParaRPr b="1">
              <a:solidFill>
                <a:srgbClr val="FFFFFF"/>
              </a:solidFill>
            </a:endParaRPr>
          </a:p>
          <a:p>
            <a:pPr indent="0" lvl="0" marL="0" rtl="0" algn="ctr">
              <a:spcBef>
                <a:spcPts val="600"/>
              </a:spcBef>
              <a:spcAft>
                <a:spcPts val="0"/>
              </a:spcAft>
              <a:buNone/>
            </a:pPr>
            <a:r>
              <a:rPr b="1" lang="en">
                <a:solidFill>
                  <a:srgbClr val="FFFFFF"/>
                </a:solidFill>
              </a:rPr>
              <a:t>Shareable</a:t>
            </a:r>
            <a:endParaRPr b="1">
              <a:solidFill>
                <a:srgbClr val="FFFFFF"/>
              </a:solidFill>
            </a:endParaRPr>
          </a:p>
          <a:p>
            <a:pPr indent="0" lvl="0" marL="0" rtl="0" algn="ctr">
              <a:spcBef>
                <a:spcPts val="600"/>
              </a:spcBef>
              <a:spcAft>
                <a:spcPts val="0"/>
              </a:spcAft>
              <a:buNone/>
            </a:pPr>
            <a:r>
              <a:rPr b="1" lang="en">
                <a:solidFill>
                  <a:srgbClr val="FFFFFF"/>
                </a:solidFill>
              </a:rPr>
              <a:t>Personally Meaningful</a:t>
            </a:r>
            <a:endParaRPr b="1">
              <a:solidFill>
                <a:srgbClr val="FFFFFF"/>
              </a:solidFill>
            </a:endParaRPr>
          </a:p>
          <a:p>
            <a:pPr indent="0" lvl="0" marL="0" rtl="0" algn="ctr">
              <a:spcBef>
                <a:spcPts val="600"/>
              </a:spcBef>
              <a:spcAft>
                <a:spcPts val="0"/>
              </a:spcAft>
              <a:buNone/>
            </a:pPr>
            <a:r>
              <a:t/>
            </a:r>
            <a:endParaRPr>
              <a:solidFill>
                <a:srgbClr val="FFFFFF"/>
              </a:solidFill>
            </a:endParaRPr>
          </a:p>
          <a:p>
            <a:pPr indent="0" lvl="0" marL="0" rtl="0" algn="l">
              <a:spcBef>
                <a:spcPts val="600"/>
              </a:spcBef>
              <a:spcAft>
                <a:spcPts val="0"/>
              </a:spcAft>
              <a:buNone/>
            </a:pPr>
            <a:r>
              <a:rPr lang="en">
                <a:solidFill>
                  <a:srgbClr val="FFFFFF"/>
                </a:solidFill>
              </a:rPr>
              <a:t>*May take a class period or a whole term to complete</a:t>
            </a:r>
            <a:endParaRPr>
              <a:solidFill>
                <a:srgbClr val="FFFFFF"/>
              </a:solidFill>
            </a:endParaRPr>
          </a:p>
        </p:txBody>
      </p:sp>
      <p:sp>
        <p:nvSpPr>
          <p:cNvPr id="295" name="Google Shape;295;p52"/>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94">
                                            <p:txEl>
                                              <p:pRg end="0" st="0"/>
                                            </p:txEl>
                                          </p:spTgt>
                                        </p:tgtEl>
                                        <p:attrNameLst>
                                          <p:attrName>style.visibility</p:attrName>
                                        </p:attrNameLst>
                                      </p:cBhvr>
                                      <p:to>
                                        <p:strVal val="visible"/>
                                      </p:to>
                                    </p:set>
                                    <p:anim calcmode="lin" valueType="num">
                                      <p:cBhvr additive="base">
                                        <p:cTn dur="1000"/>
                                        <p:tgtEl>
                                          <p:spTgt spid="294">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94">
                                            <p:txEl>
                                              <p:pRg end="1" st="1"/>
                                            </p:txEl>
                                          </p:spTgt>
                                        </p:tgtEl>
                                        <p:attrNameLst>
                                          <p:attrName>style.visibility</p:attrName>
                                        </p:attrNameLst>
                                      </p:cBhvr>
                                      <p:to>
                                        <p:strVal val="visible"/>
                                      </p:to>
                                    </p:set>
                                    <p:anim calcmode="lin" valueType="num">
                                      <p:cBhvr additive="base">
                                        <p:cTn dur="1000"/>
                                        <p:tgtEl>
                                          <p:spTgt spid="294">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94">
                                            <p:txEl>
                                              <p:pRg end="2" st="2"/>
                                            </p:txEl>
                                          </p:spTgt>
                                        </p:tgtEl>
                                        <p:attrNameLst>
                                          <p:attrName>style.visibility</p:attrName>
                                        </p:attrNameLst>
                                      </p:cBhvr>
                                      <p:to>
                                        <p:strVal val="visible"/>
                                      </p:to>
                                    </p:set>
                                    <p:anim calcmode="lin" valueType="num">
                                      <p:cBhvr additive="base">
                                        <p:cTn dur="1000"/>
                                        <p:tgtEl>
                                          <p:spTgt spid="294">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94">
                                            <p:txEl>
                                              <p:pRg end="3" st="3"/>
                                            </p:txEl>
                                          </p:spTgt>
                                        </p:tgtEl>
                                        <p:attrNameLst>
                                          <p:attrName>style.visibility</p:attrName>
                                        </p:attrNameLst>
                                      </p:cBhvr>
                                      <p:to>
                                        <p:strVal val="visible"/>
                                      </p:to>
                                    </p:set>
                                    <p:anim calcmode="lin" valueType="num">
                                      <p:cBhvr additive="base">
                                        <p:cTn dur="1000"/>
                                        <p:tgtEl>
                                          <p:spTgt spid="294">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94">
                                            <p:txEl>
                                              <p:pRg end="4" st="4"/>
                                            </p:txEl>
                                          </p:spTgt>
                                        </p:tgtEl>
                                        <p:attrNameLst>
                                          <p:attrName>style.visibility</p:attrName>
                                        </p:attrNameLst>
                                      </p:cBhvr>
                                      <p:to>
                                        <p:strVal val="visible"/>
                                      </p:to>
                                    </p:set>
                                    <p:anim calcmode="lin" valueType="num">
                                      <p:cBhvr additive="base">
                                        <p:cTn dur="1000"/>
                                        <p:tgtEl>
                                          <p:spTgt spid="294">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94">
                                            <p:txEl>
                                              <p:pRg end="5" st="5"/>
                                            </p:txEl>
                                          </p:spTgt>
                                        </p:tgtEl>
                                        <p:attrNameLst>
                                          <p:attrName>style.visibility</p:attrName>
                                        </p:attrNameLst>
                                      </p:cBhvr>
                                      <p:to>
                                        <p:strVal val="visible"/>
                                      </p:to>
                                    </p:set>
                                    <p:anim calcmode="lin" valueType="num">
                                      <p:cBhvr additive="base">
                                        <p:cTn dur="1000"/>
                                        <p:tgtEl>
                                          <p:spTgt spid="294">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53"/>
          <p:cNvSpPr txBox="1"/>
          <p:nvPr>
            <p:ph type="title"/>
          </p:nvPr>
        </p:nvSpPr>
        <p:spPr>
          <a:xfrm>
            <a:off x="1027950" y="689775"/>
            <a:ext cx="7088100" cy="91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Elements of a Good Project</a:t>
            </a:r>
            <a:endParaRPr/>
          </a:p>
        </p:txBody>
      </p:sp>
      <p:sp>
        <p:nvSpPr>
          <p:cNvPr id="301" name="Google Shape;301;p53"/>
          <p:cNvSpPr txBox="1"/>
          <p:nvPr>
            <p:ph idx="1" type="body"/>
          </p:nvPr>
        </p:nvSpPr>
        <p:spPr>
          <a:xfrm>
            <a:off x="1110575" y="2362200"/>
            <a:ext cx="2236500" cy="1510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Purpose and Relevance</a:t>
            </a:r>
            <a:endParaRPr b="1"/>
          </a:p>
          <a:p>
            <a:pPr indent="0" lvl="0" marL="0" rtl="0" algn="l">
              <a:spcBef>
                <a:spcPts val="600"/>
              </a:spcBef>
              <a:spcAft>
                <a:spcPts val="0"/>
              </a:spcAft>
              <a:buNone/>
            </a:pPr>
            <a:r>
              <a:rPr lang="en" sz="1200"/>
              <a:t>Is the project meaningful. Does it prompt intrigue, effort, and creativity?</a:t>
            </a:r>
            <a:endParaRPr sz="1200"/>
          </a:p>
        </p:txBody>
      </p:sp>
      <p:sp>
        <p:nvSpPr>
          <p:cNvPr id="302" name="Google Shape;302;p53"/>
          <p:cNvSpPr txBox="1"/>
          <p:nvPr>
            <p:ph idx="2" type="body"/>
          </p:nvPr>
        </p:nvSpPr>
        <p:spPr>
          <a:xfrm>
            <a:off x="3461801" y="2362200"/>
            <a:ext cx="2236500" cy="1510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Time</a:t>
            </a:r>
            <a:endParaRPr b="1"/>
          </a:p>
          <a:p>
            <a:pPr indent="0" lvl="0" marL="0" rtl="0" algn="l">
              <a:spcBef>
                <a:spcPts val="600"/>
              </a:spcBef>
              <a:spcAft>
                <a:spcPts val="0"/>
              </a:spcAft>
              <a:buNone/>
            </a:pPr>
            <a:r>
              <a:rPr lang="en" sz="1200"/>
              <a:t>Is there sufficient time to provide for the alloted project?</a:t>
            </a:r>
            <a:endParaRPr sz="1200"/>
          </a:p>
        </p:txBody>
      </p:sp>
      <p:sp>
        <p:nvSpPr>
          <p:cNvPr id="303" name="Google Shape;303;p53"/>
          <p:cNvSpPr txBox="1"/>
          <p:nvPr>
            <p:ph idx="3" type="body"/>
          </p:nvPr>
        </p:nvSpPr>
        <p:spPr>
          <a:xfrm>
            <a:off x="5813027" y="2362200"/>
            <a:ext cx="2236500" cy="1510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Complexity</a:t>
            </a:r>
            <a:endParaRPr b="1"/>
          </a:p>
          <a:p>
            <a:pPr indent="0" lvl="0" marL="0" rtl="0" algn="l">
              <a:spcBef>
                <a:spcPts val="600"/>
              </a:spcBef>
              <a:spcAft>
                <a:spcPts val="0"/>
              </a:spcAft>
              <a:buNone/>
            </a:pPr>
            <a:r>
              <a:rPr lang="en" sz="1200"/>
              <a:t>Does the project combine multiple subject areas? Does it call upon previous knowledge?</a:t>
            </a:r>
            <a:endParaRPr sz="1200"/>
          </a:p>
          <a:p>
            <a:pPr indent="0" lvl="0" marL="0" rtl="0" algn="l">
              <a:spcBef>
                <a:spcPts val="600"/>
              </a:spcBef>
              <a:spcAft>
                <a:spcPts val="0"/>
              </a:spcAft>
              <a:buNone/>
            </a:pPr>
            <a:r>
              <a:t/>
            </a:r>
            <a:endParaRPr sz="1200"/>
          </a:p>
        </p:txBody>
      </p:sp>
      <p:sp>
        <p:nvSpPr>
          <p:cNvPr id="304" name="Google Shape;304;p53"/>
          <p:cNvSpPr txBox="1"/>
          <p:nvPr>
            <p:ph idx="1" type="body"/>
          </p:nvPr>
        </p:nvSpPr>
        <p:spPr>
          <a:xfrm>
            <a:off x="1110575" y="4392639"/>
            <a:ext cx="2236500" cy="1510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Connection</a:t>
            </a:r>
            <a:endParaRPr b="1"/>
          </a:p>
          <a:p>
            <a:pPr indent="0" lvl="0" marL="0" rtl="0" algn="l">
              <a:spcBef>
                <a:spcPts val="600"/>
              </a:spcBef>
              <a:spcAft>
                <a:spcPts val="0"/>
              </a:spcAft>
              <a:buNone/>
            </a:pPr>
            <a:r>
              <a:rPr lang="en" sz="1200"/>
              <a:t>Are the students connected to powerful ideas, experts, or the web?  Is there collaboration?</a:t>
            </a:r>
            <a:endParaRPr sz="1200"/>
          </a:p>
        </p:txBody>
      </p:sp>
      <p:sp>
        <p:nvSpPr>
          <p:cNvPr id="305" name="Google Shape;305;p53"/>
          <p:cNvSpPr txBox="1"/>
          <p:nvPr>
            <p:ph idx="2" type="body"/>
          </p:nvPr>
        </p:nvSpPr>
        <p:spPr>
          <a:xfrm>
            <a:off x="3461801" y="4392639"/>
            <a:ext cx="2236500" cy="1510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Access</a:t>
            </a:r>
            <a:endParaRPr b="1"/>
          </a:p>
          <a:p>
            <a:pPr indent="0" lvl="0" marL="0" rtl="0" algn="l">
              <a:spcBef>
                <a:spcPts val="600"/>
              </a:spcBef>
              <a:spcAft>
                <a:spcPts val="0"/>
              </a:spcAft>
              <a:buNone/>
            </a:pPr>
            <a:r>
              <a:rPr lang="en" sz="1200"/>
              <a:t>Are there opportunities for students to utilize a wide variety of materials and choices?</a:t>
            </a:r>
            <a:endParaRPr sz="1200"/>
          </a:p>
        </p:txBody>
      </p:sp>
      <p:sp>
        <p:nvSpPr>
          <p:cNvPr id="306" name="Google Shape;306;p53"/>
          <p:cNvSpPr txBox="1"/>
          <p:nvPr>
            <p:ph idx="3" type="body"/>
          </p:nvPr>
        </p:nvSpPr>
        <p:spPr>
          <a:xfrm>
            <a:off x="5813027" y="4392639"/>
            <a:ext cx="2236500" cy="1510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Shareability</a:t>
            </a:r>
            <a:endParaRPr b="1"/>
          </a:p>
          <a:p>
            <a:pPr indent="0" lvl="0" marL="0" rtl="0" algn="l">
              <a:spcBef>
                <a:spcPts val="600"/>
              </a:spcBef>
              <a:spcAft>
                <a:spcPts val="0"/>
              </a:spcAft>
              <a:buNone/>
            </a:pPr>
            <a:r>
              <a:rPr lang="en" sz="1200"/>
              <a:t>Are the students able to share with an authentic audience? This provides motivation, relevance, and perspective.</a:t>
            </a:r>
            <a:endParaRPr sz="1200"/>
          </a:p>
          <a:p>
            <a:pPr indent="0" lvl="0" marL="0" rtl="0" algn="l">
              <a:spcBef>
                <a:spcPts val="600"/>
              </a:spcBef>
              <a:spcAft>
                <a:spcPts val="0"/>
              </a:spcAft>
              <a:buNone/>
            </a:pPr>
            <a:r>
              <a:t/>
            </a:r>
            <a:endParaRPr sz="1200"/>
          </a:p>
        </p:txBody>
      </p:sp>
      <p:sp>
        <p:nvSpPr>
          <p:cNvPr id="307" name="Google Shape;307;p53"/>
          <p:cNvSpPr/>
          <p:nvPr/>
        </p:nvSpPr>
        <p:spPr>
          <a:xfrm>
            <a:off x="3523248" y="2048698"/>
            <a:ext cx="430982" cy="380692"/>
          </a:xfrm>
          <a:custGeom>
            <a:rect b="b" l="l" r="r" t="t"/>
            <a:pathLst>
              <a:path extrusionOk="0" h="15647" w="17714">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rgbClr val="979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53"/>
          <p:cNvSpPr/>
          <p:nvPr/>
        </p:nvSpPr>
        <p:spPr>
          <a:xfrm>
            <a:off x="1229670" y="4092804"/>
            <a:ext cx="419157" cy="423318"/>
          </a:xfrm>
          <a:custGeom>
            <a:rect b="b" l="l" r="r" t="t"/>
            <a:pathLst>
              <a:path extrusionOk="0" h="17399" w="17228">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979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53"/>
          <p:cNvSpPr/>
          <p:nvPr/>
        </p:nvSpPr>
        <p:spPr>
          <a:xfrm>
            <a:off x="5876966" y="2044476"/>
            <a:ext cx="436918" cy="435726"/>
          </a:xfrm>
          <a:custGeom>
            <a:rect b="b" l="l" r="r" t="t"/>
            <a:pathLst>
              <a:path extrusionOk="0" h="17909" w="17958">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979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3"/>
          <p:cNvSpPr/>
          <p:nvPr/>
        </p:nvSpPr>
        <p:spPr>
          <a:xfrm>
            <a:off x="1245884" y="2069034"/>
            <a:ext cx="418573" cy="386604"/>
          </a:xfrm>
          <a:custGeom>
            <a:rect b="b" l="l" r="r" t="t"/>
            <a:pathLst>
              <a:path extrusionOk="0" h="15890" w="17204">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979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3"/>
          <p:cNvSpPr/>
          <p:nvPr/>
        </p:nvSpPr>
        <p:spPr>
          <a:xfrm>
            <a:off x="3605676" y="3972625"/>
            <a:ext cx="416213" cy="534019"/>
          </a:xfrm>
          <a:custGeom>
            <a:rect b="b" l="l" r="r" t="t"/>
            <a:pathLst>
              <a:path extrusionOk="0" h="21949" w="17107">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rgbClr val="979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3"/>
          <p:cNvSpPr/>
          <p:nvPr/>
        </p:nvSpPr>
        <p:spPr>
          <a:xfrm>
            <a:off x="5904498" y="4102277"/>
            <a:ext cx="381859" cy="404365"/>
          </a:xfrm>
          <a:custGeom>
            <a:rect b="b" l="l" r="r" t="t"/>
            <a:pathLst>
              <a:path extrusionOk="0" h="16620" w="15695">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979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3"/>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6"/>
          <p:cNvSpPr txBox="1"/>
          <p:nvPr>
            <p:ph idx="4294967295" type="ctrTitle"/>
          </p:nvPr>
        </p:nvSpPr>
        <p:spPr>
          <a:xfrm>
            <a:off x="3031774" y="1007025"/>
            <a:ext cx="4961100" cy="15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9600">
                <a:solidFill>
                  <a:srgbClr val="01ABCF"/>
                </a:solidFill>
              </a:rPr>
              <a:t>Hello</a:t>
            </a:r>
            <a:r>
              <a:rPr lang="en" sz="9600">
                <a:solidFill>
                  <a:srgbClr val="01ABCF"/>
                </a:solidFill>
              </a:rPr>
              <a:t>!</a:t>
            </a:r>
            <a:endParaRPr sz="9600">
              <a:solidFill>
                <a:srgbClr val="01ABCF"/>
              </a:solidFill>
            </a:endParaRPr>
          </a:p>
        </p:txBody>
      </p:sp>
      <p:sp>
        <p:nvSpPr>
          <p:cNvPr id="150" name="Google Shape;150;p36"/>
          <p:cNvSpPr txBox="1"/>
          <p:nvPr>
            <p:ph idx="4294967295" type="subTitle"/>
          </p:nvPr>
        </p:nvSpPr>
        <p:spPr>
          <a:xfrm>
            <a:off x="2769200" y="2168150"/>
            <a:ext cx="5486400" cy="10464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4800">
                <a:latin typeface="Shadows Into Light"/>
                <a:ea typeface="Shadows Into Light"/>
                <a:cs typeface="Shadows Into Light"/>
                <a:sym typeface="Shadows Into Light"/>
              </a:rPr>
              <a:t>I am </a:t>
            </a:r>
            <a:r>
              <a:rPr lang="en" sz="4800">
                <a:latin typeface="Shadows Into Light"/>
                <a:ea typeface="Shadows Into Light"/>
                <a:cs typeface="Shadows Into Light"/>
                <a:sym typeface="Shadows Into Light"/>
              </a:rPr>
              <a:t>Renee Lawrence</a:t>
            </a:r>
            <a:r>
              <a:rPr lang="en" sz="4800">
                <a:latin typeface="Shadows Into Light"/>
                <a:ea typeface="Shadows Into Light"/>
                <a:cs typeface="Shadows Into Light"/>
                <a:sym typeface="Shadows Into Light"/>
              </a:rPr>
              <a:t> </a:t>
            </a:r>
            <a:endParaRPr sz="4800">
              <a:latin typeface="Shadows Into Light"/>
              <a:ea typeface="Shadows Into Light"/>
              <a:cs typeface="Shadows Into Light"/>
              <a:sym typeface="Shadows Into Light"/>
            </a:endParaRPr>
          </a:p>
        </p:txBody>
      </p:sp>
      <p:sp>
        <p:nvSpPr>
          <p:cNvPr id="151" name="Google Shape;151;p36"/>
          <p:cNvSpPr txBox="1"/>
          <p:nvPr>
            <p:ph idx="4294967295" type="body"/>
          </p:nvPr>
        </p:nvSpPr>
        <p:spPr>
          <a:xfrm>
            <a:off x="3031839" y="3422738"/>
            <a:ext cx="4961100" cy="2091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I</a:t>
            </a:r>
            <a:r>
              <a:rPr lang="en"/>
              <a:t>’</a:t>
            </a:r>
            <a:r>
              <a:rPr lang="en" sz="2400"/>
              <a:t>m here </a:t>
            </a:r>
            <a:r>
              <a:rPr lang="en"/>
              <a:t>to talk about the Innovative Spaces &amp; the Design Process</a:t>
            </a:r>
            <a:r>
              <a:rPr lang="en" sz="2400"/>
              <a:t> </a:t>
            </a:r>
            <a:endParaRPr sz="2400"/>
          </a:p>
          <a:p>
            <a:pPr indent="0" lvl="0" marL="0" rtl="0" algn="l">
              <a:spcBef>
                <a:spcPts val="600"/>
              </a:spcBef>
              <a:spcAft>
                <a:spcPts val="0"/>
              </a:spcAft>
              <a:buNone/>
            </a:pPr>
            <a:r>
              <a:rPr lang="en" sz="2400"/>
              <a:t>You can </a:t>
            </a:r>
            <a:r>
              <a:rPr lang="en"/>
              <a:t>reach </a:t>
            </a:r>
            <a:r>
              <a:rPr lang="en" sz="2400"/>
              <a:t>me at:</a:t>
            </a:r>
            <a:endParaRPr sz="2400"/>
          </a:p>
          <a:p>
            <a:pPr indent="0" lvl="0" marL="0" rtl="0" algn="l">
              <a:spcBef>
                <a:spcPts val="600"/>
              </a:spcBef>
              <a:spcAft>
                <a:spcPts val="0"/>
              </a:spcAft>
              <a:buNone/>
            </a:pPr>
            <a:r>
              <a:rPr lang="en" sz="1800" u="sng">
                <a:solidFill>
                  <a:schemeClr val="hlink"/>
                </a:solidFill>
                <a:hlinkClick r:id="rId3"/>
              </a:rPr>
              <a:t>rlawrence@cayboces.org</a:t>
            </a:r>
            <a:endParaRPr sz="1800">
              <a:solidFill>
                <a:srgbClr val="01ABCF"/>
              </a:solidFill>
            </a:endParaRPr>
          </a:p>
          <a:p>
            <a:pPr indent="0" lvl="0" marL="0" rtl="0" algn="l">
              <a:spcBef>
                <a:spcPts val="600"/>
              </a:spcBef>
              <a:spcAft>
                <a:spcPts val="0"/>
              </a:spcAft>
              <a:buNone/>
            </a:pPr>
            <a:r>
              <a:rPr lang="en" sz="1800">
                <a:solidFill>
                  <a:srgbClr val="01ABCF"/>
                </a:solidFill>
              </a:rPr>
              <a:t>315.255.7685</a:t>
            </a:r>
            <a:endParaRPr sz="1800">
              <a:solidFill>
                <a:srgbClr val="01ABCF"/>
              </a:solidFill>
            </a:endParaRPr>
          </a:p>
        </p:txBody>
      </p:sp>
      <p:pic>
        <p:nvPicPr>
          <p:cNvPr id="152" name="Google Shape;152;p36"/>
          <p:cNvPicPr preferRelativeResize="0"/>
          <p:nvPr/>
        </p:nvPicPr>
        <p:blipFill rotWithShape="1">
          <a:blip r:embed="rId4">
            <a:alphaModFix/>
          </a:blip>
          <a:srcRect b="9110" l="0" r="0" t="9110"/>
          <a:stretch/>
        </p:blipFill>
        <p:spPr>
          <a:xfrm>
            <a:off x="1240800" y="1076625"/>
            <a:ext cx="1407300" cy="1407300"/>
          </a:xfrm>
          <a:prstGeom prst="wedgeEllipseCallout">
            <a:avLst>
              <a:gd fmla="val 47110" name="adj1"/>
              <a:gd fmla="val 46541" name="adj2"/>
            </a:avLst>
          </a:prstGeom>
          <a:noFill/>
          <a:ln cap="flat" cmpd="sng" w="9525">
            <a:solidFill>
              <a:srgbClr val="505670"/>
            </a:solidFill>
            <a:prstDash val="dash"/>
            <a:round/>
            <a:headEnd len="sm" w="sm" type="none"/>
            <a:tailEnd len="sm" w="sm" type="none"/>
          </a:ln>
        </p:spPr>
      </p:pic>
      <p:sp>
        <p:nvSpPr>
          <p:cNvPr id="153" name="Google Shape;153;p36"/>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4"/>
          <p:cNvSpPr txBox="1"/>
          <p:nvPr>
            <p:ph type="title"/>
          </p:nvPr>
        </p:nvSpPr>
        <p:spPr>
          <a:xfrm>
            <a:off x="1027950" y="689775"/>
            <a:ext cx="7088100" cy="91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Project Based Curriculum &amp; Ideas</a:t>
            </a:r>
            <a:endParaRPr/>
          </a:p>
        </p:txBody>
      </p:sp>
      <p:sp>
        <p:nvSpPr>
          <p:cNvPr id="319" name="Google Shape;319;p54"/>
          <p:cNvSpPr txBox="1"/>
          <p:nvPr>
            <p:ph idx="1" type="body"/>
          </p:nvPr>
        </p:nvSpPr>
        <p:spPr>
          <a:xfrm>
            <a:off x="1014825" y="1902800"/>
            <a:ext cx="2297400" cy="4091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Engineering by Design - (Pilot)</a:t>
            </a:r>
            <a:endParaRPr b="1"/>
          </a:p>
          <a:p>
            <a:pPr indent="0" lvl="0" marL="0" rtl="0" algn="l">
              <a:spcBef>
                <a:spcPts val="600"/>
              </a:spcBef>
              <a:spcAft>
                <a:spcPts val="0"/>
              </a:spcAft>
              <a:buNone/>
            </a:pPr>
            <a:r>
              <a:rPr b="1" lang="en" u="sng">
                <a:solidFill>
                  <a:schemeClr val="hlink"/>
                </a:solidFill>
                <a:hlinkClick r:id="rId3"/>
              </a:rPr>
              <a:t>https://www.iteea.org/STEMCenter.aspx</a:t>
            </a:r>
            <a:endParaRPr b="1"/>
          </a:p>
          <a:p>
            <a:pPr indent="0" lvl="0" marL="0" rtl="0" algn="l">
              <a:spcBef>
                <a:spcPts val="600"/>
              </a:spcBef>
              <a:spcAft>
                <a:spcPts val="0"/>
              </a:spcAft>
              <a:buNone/>
            </a:pPr>
            <a:r>
              <a:t/>
            </a:r>
            <a:endParaRPr b="1"/>
          </a:p>
          <a:p>
            <a:pPr indent="0" lvl="0" marL="0" rtl="0" algn="l">
              <a:spcBef>
                <a:spcPts val="600"/>
              </a:spcBef>
              <a:spcAft>
                <a:spcPts val="0"/>
              </a:spcAft>
              <a:buNone/>
            </a:pPr>
            <a:r>
              <a:t/>
            </a:r>
            <a:endParaRPr b="1"/>
          </a:p>
          <a:p>
            <a:pPr indent="0" lvl="0" marL="0" rtl="0" algn="l">
              <a:spcBef>
                <a:spcPts val="600"/>
              </a:spcBef>
              <a:spcAft>
                <a:spcPts val="0"/>
              </a:spcAft>
              <a:buNone/>
            </a:pPr>
            <a:r>
              <a:rPr b="1" lang="en"/>
              <a:t>Defined STEM - (Pilot)</a:t>
            </a:r>
            <a:endParaRPr b="1"/>
          </a:p>
          <a:p>
            <a:pPr indent="0" lvl="0" marL="0" rtl="0" algn="l">
              <a:spcBef>
                <a:spcPts val="600"/>
              </a:spcBef>
              <a:spcAft>
                <a:spcPts val="0"/>
              </a:spcAft>
              <a:buNone/>
            </a:pPr>
            <a:r>
              <a:rPr b="1" lang="en" u="sng">
                <a:solidFill>
                  <a:schemeClr val="hlink"/>
                </a:solidFill>
                <a:hlinkClick r:id="rId4"/>
              </a:rPr>
              <a:t>https://www.definedstem.com/</a:t>
            </a:r>
            <a:endParaRPr b="1"/>
          </a:p>
          <a:p>
            <a:pPr indent="0" lvl="0" marL="0" rtl="0" algn="l">
              <a:spcBef>
                <a:spcPts val="600"/>
              </a:spcBef>
              <a:spcAft>
                <a:spcPts val="0"/>
              </a:spcAft>
              <a:buNone/>
            </a:pPr>
            <a:r>
              <a:t/>
            </a:r>
            <a:endParaRPr b="1"/>
          </a:p>
          <a:p>
            <a:pPr indent="0" lvl="0" marL="0" rtl="0" algn="l">
              <a:spcBef>
                <a:spcPts val="600"/>
              </a:spcBef>
              <a:spcAft>
                <a:spcPts val="0"/>
              </a:spcAft>
              <a:buNone/>
            </a:pPr>
            <a:r>
              <a:t/>
            </a:r>
            <a:endParaRPr b="1"/>
          </a:p>
          <a:p>
            <a:pPr indent="0" lvl="0" marL="0" rtl="0" algn="l">
              <a:spcBef>
                <a:spcPts val="600"/>
              </a:spcBef>
              <a:spcAft>
                <a:spcPts val="0"/>
              </a:spcAft>
              <a:buNone/>
            </a:pPr>
            <a:br>
              <a:rPr b="1" lang="en"/>
            </a:br>
            <a:endParaRPr/>
          </a:p>
        </p:txBody>
      </p:sp>
      <p:sp>
        <p:nvSpPr>
          <p:cNvPr id="320" name="Google Shape;320;p54"/>
          <p:cNvSpPr txBox="1"/>
          <p:nvPr>
            <p:ph idx="2" type="body"/>
          </p:nvPr>
        </p:nvSpPr>
        <p:spPr>
          <a:xfrm>
            <a:off x="3429925" y="1902800"/>
            <a:ext cx="2297400" cy="339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Google Maker Camp - </a:t>
            </a:r>
            <a:r>
              <a:rPr b="1" lang="en" u="sng">
                <a:solidFill>
                  <a:schemeClr val="hlink"/>
                </a:solidFill>
                <a:hlinkClick r:id="rId5"/>
              </a:rPr>
              <a:t>https://makercamp.com/</a:t>
            </a:r>
            <a:endParaRPr b="1"/>
          </a:p>
          <a:p>
            <a:pPr indent="0" lvl="0" marL="0" rtl="0" algn="l">
              <a:spcBef>
                <a:spcPts val="600"/>
              </a:spcBef>
              <a:spcAft>
                <a:spcPts val="0"/>
              </a:spcAft>
              <a:buNone/>
            </a:pPr>
            <a:r>
              <a:t/>
            </a:r>
            <a:endParaRPr b="1"/>
          </a:p>
          <a:p>
            <a:pPr indent="0" lvl="0" marL="0" rtl="0" algn="l">
              <a:spcBef>
                <a:spcPts val="600"/>
              </a:spcBef>
              <a:spcAft>
                <a:spcPts val="0"/>
              </a:spcAft>
              <a:buNone/>
            </a:pPr>
            <a:r>
              <a:t/>
            </a:r>
            <a:endParaRPr b="1"/>
          </a:p>
          <a:p>
            <a:pPr indent="0" lvl="0" marL="0" rtl="0" algn="l">
              <a:spcBef>
                <a:spcPts val="600"/>
              </a:spcBef>
              <a:spcAft>
                <a:spcPts val="0"/>
              </a:spcAft>
              <a:buNone/>
            </a:pPr>
            <a:r>
              <a:rPr b="1" lang="en"/>
              <a:t>Wabisabi Learning -</a:t>
            </a:r>
            <a:endParaRPr b="1"/>
          </a:p>
          <a:p>
            <a:pPr indent="0" lvl="0" marL="0" rtl="0" algn="l">
              <a:spcBef>
                <a:spcPts val="600"/>
              </a:spcBef>
              <a:spcAft>
                <a:spcPts val="0"/>
              </a:spcAft>
              <a:buNone/>
            </a:pPr>
            <a:r>
              <a:rPr b="1" lang="en" u="sng">
                <a:solidFill>
                  <a:schemeClr val="hlink"/>
                </a:solidFill>
                <a:hlinkClick r:id="rId6"/>
              </a:rPr>
              <a:t>https://wabisabilearning.com/</a:t>
            </a:r>
            <a:endParaRPr b="1"/>
          </a:p>
          <a:p>
            <a:pPr indent="0" lvl="0" marL="0" rtl="0" algn="l">
              <a:spcBef>
                <a:spcPts val="600"/>
              </a:spcBef>
              <a:spcAft>
                <a:spcPts val="0"/>
              </a:spcAft>
              <a:buNone/>
            </a:pPr>
            <a:r>
              <a:rPr b="1" lang="en" u="sng">
                <a:solidFill>
                  <a:schemeClr val="hlink"/>
                </a:solidFill>
                <a:hlinkClick r:id="rId7"/>
              </a:rPr>
              <a:t>https://drive.google.com/file/d/1hm4gePNXwyOT6P2TRLucGw9nYEgFt6hD/view?usp=sharing</a:t>
            </a:r>
            <a:endParaRPr b="1"/>
          </a:p>
          <a:p>
            <a:pPr indent="0" lvl="0" marL="0" rtl="0" algn="l">
              <a:spcBef>
                <a:spcPts val="600"/>
              </a:spcBef>
              <a:spcAft>
                <a:spcPts val="0"/>
              </a:spcAft>
              <a:buNone/>
            </a:pPr>
            <a:r>
              <a:t/>
            </a:r>
            <a:endParaRPr b="1"/>
          </a:p>
          <a:p>
            <a:pPr indent="0" lvl="0" marL="0" rtl="0" algn="l">
              <a:spcBef>
                <a:spcPts val="600"/>
              </a:spcBef>
              <a:spcAft>
                <a:spcPts val="0"/>
              </a:spcAft>
              <a:buNone/>
            </a:pPr>
            <a:r>
              <a:t/>
            </a:r>
            <a:endParaRPr b="1"/>
          </a:p>
          <a:p>
            <a:pPr indent="0" lvl="0" marL="0" rtl="0" algn="l">
              <a:spcBef>
                <a:spcPts val="600"/>
              </a:spcBef>
              <a:spcAft>
                <a:spcPts val="0"/>
              </a:spcAft>
              <a:buNone/>
            </a:pPr>
            <a:r>
              <a:t/>
            </a:r>
            <a:endParaRPr b="1"/>
          </a:p>
          <a:p>
            <a:pPr indent="0" lvl="0" marL="0" rtl="0" algn="l">
              <a:spcBef>
                <a:spcPts val="600"/>
              </a:spcBef>
              <a:spcAft>
                <a:spcPts val="0"/>
              </a:spcAft>
              <a:buNone/>
            </a:pPr>
            <a:r>
              <a:t/>
            </a:r>
            <a:endParaRPr b="1"/>
          </a:p>
          <a:p>
            <a:pPr indent="0" lvl="0" marL="0" rtl="0" algn="l">
              <a:spcBef>
                <a:spcPts val="600"/>
              </a:spcBef>
              <a:spcAft>
                <a:spcPts val="0"/>
              </a:spcAft>
              <a:buNone/>
            </a:pPr>
            <a:r>
              <a:t/>
            </a:r>
            <a:endParaRPr b="1"/>
          </a:p>
          <a:p>
            <a:pPr indent="0" lvl="0" marL="0" rtl="0" algn="l">
              <a:spcBef>
                <a:spcPts val="600"/>
              </a:spcBef>
              <a:spcAft>
                <a:spcPts val="0"/>
              </a:spcAft>
              <a:buNone/>
            </a:pPr>
            <a:r>
              <a:t/>
            </a:r>
            <a:endParaRPr b="1"/>
          </a:p>
          <a:p>
            <a:pPr indent="0" lvl="0" marL="0" rtl="0" algn="l">
              <a:spcBef>
                <a:spcPts val="600"/>
              </a:spcBef>
              <a:spcAft>
                <a:spcPts val="0"/>
              </a:spcAft>
              <a:buNone/>
            </a:pPr>
            <a:r>
              <a:t/>
            </a:r>
            <a:endParaRPr b="1"/>
          </a:p>
          <a:p>
            <a:pPr indent="0" lvl="0" marL="0" rtl="0" algn="l">
              <a:spcBef>
                <a:spcPts val="600"/>
              </a:spcBef>
              <a:spcAft>
                <a:spcPts val="0"/>
              </a:spcAft>
              <a:buNone/>
            </a:pPr>
            <a:br>
              <a:rPr b="1" lang="en"/>
            </a:br>
            <a:endParaRPr/>
          </a:p>
        </p:txBody>
      </p:sp>
      <p:sp>
        <p:nvSpPr>
          <p:cNvPr id="321" name="Google Shape;321;p54"/>
          <p:cNvSpPr txBox="1"/>
          <p:nvPr>
            <p:ph idx="3" type="body"/>
          </p:nvPr>
        </p:nvSpPr>
        <p:spPr>
          <a:xfrm>
            <a:off x="5845025" y="1902800"/>
            <a:ext cx="2297400" cy="4091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Project Lead the Way - </a:t>
            </a:r>
            <a:r>
              <a:rPr b="1" lang="en" u="sng">
                <a:solidFill>
                  <a:schemeClr val="hlink"/>
                </a:solidFill>
                <a:hlinkClick r:id="rId8"/>
              </a:rPr>
              <a:t>https://www.pltw.org/</a:t>
            </a:r>
            <a:endParaRPr b="1"/>
          </a:p>
          <a:p>
            <a:pPr indent="0" lvl="0" marL="0" rtl="0" algn="l">
              <a:spcBef>
                <a:spcPts val="600"/>
              </a:spcBef>
              <a:spcAft>
                <a:spcPts val="0"/>
              </a:spcAft>
              <a:buNone/>
            </a:pPr>
            <a:r>
              <a:t/>
            </a:r>
            <a:endParaRPr b="1"/>
          </a:p>
        </p:txBody>
      </p:sp>
      <p:sp>
        <p:nvSpPr>
          <p:cNvPr id="322" name="Google Shape;322;p54"/>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5"/>
          <p:cNvSpPr/>
          <p:nvPr/>
        </p:nvSpPr>
        <p:spPr>
          <a:xfrm>
            <a:off x="2611525" y="1191200"/>
            <a:ext cx="4077829" cy="3174636"/>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5"/>
          <p:cNvSpPr/>
          <p:nvPr/>
        </p:nvSpPr>
        <p:spPr>
          <a:xfrm>
            <a:off x="2779011" y="1358256"/>
            <a:ext cx="3742800" cy="2385900"/>
          </a:xfrm>
          <a:prstGeom prst="rect">
            <a:avLst/>
          </a:prstGeom>
          <a:solidFill>
            <a:srgbClr val="F3F3F3"/>
          </a:solidFill>
          <a:ln cap="flat" cmpd="sng" w="1905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99999"/>
                </a:solidFill>
              </a:rPr>
              <a:t>Place your screenshot here</a:t>
            </a:r>
            <a:endParaRPr sz="1000">
              <a:solidFill>
                <a:srgbClr val="999999"/>
              </a:solidFill>
            </a:endParaRPr>
          </a:p>
        </p:txBody>
      </p:sp>
      <p:sp>
        <p:nvSpPr>
          <p:cNvPr id="329" name="Google Shape;329;p55"/>
          <p:cNvSpPr txBox="1"/>
          <p:nvPr>
            <p:ph idx="4294967295" type="body"/>
          </p:nvPr>
        </p:nvSpPr>
        <p:spPr>
          <a:xfrm>
            <a:off x="1345650" y="4644950"/>
            <a:ext cx="6517500" cy="11670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3000">
                <a:solidFill>
                  <a:srgbClr val="FFFFFF"/>
                </a:solidFill>
                <a:latin typeface="Shadows Into Light"/>
                <a:ea typeface="Shadows Into Light"/>
                <a:cs typeface="Shadows Into Light"/>
                <a:sym typeface="Shadows Into Light"/>
              </a:rPr>
              <a:t>ART &amp; LIBRARY</a:t>
            </a:r>
            <a:endParaRPr b="1" sz="3000">
              <a:solidFill>
                <a:srgbClr val="FFFFFF"/>
              </a:solidFill>
              <a:latin typeface="Shadows Into Light"/>
              <a:ea typeface="Shadows Into Light"/>
              <a:cs typeface="Shadows Into Light"/>
              <a:sym typeface="Shadows Into Light"/>
            </a:endParaRPr>
          </a:p>
          <a:p>
            <a:pPr indent="0" lvl="0" marL="0" rtl="0" algn="ctr">
              <a:spcBef>
                <a:spcPts val="600"/>
              </a:spcBef>
              <a:spcAft>
                <a:spcPts val="0"/>
              </a:spcAft>
              <a:buNone/>
            </a:pPr>
            <a:r>
              <a:t/>
            </a:r>
            <a:endParaRPr sz="1800">
              <a:solidFill>
                <a:srgbClr val="FFFFFF"/>
              </a:solidFill>
            </a:endParaRPr>
          </a:p>
          <a:p>
            <a:pPr indent="0" lvl="0" marL="0" rtl="0" algn="ctr">
              <a:spcBef>
                <a:spcPts val="600"/>
              </a:spcBef>
              <a:spcAft>
                <a:spcPts val="0"/>
              </a:spcAft>
              <a:buNone/>
            </a:pPr>
            <a:r>
              <a:t/>
            </a:r>
            <a:endParaRPr sz="1800">
              <a:solidFill>
                <a:srgbClr val="FFFFFF"/>
              </a:solidFill>
            </a:endParaRPr>
          </a:p>
        </p:txBody>
      </p:sp>
      <p:sp>
        <p:nvSpPr>
          <p:cNvPr id="330" name="Google Shape;330;p55"/>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31" name="Google Shape;331;p55"/>
          <p:cNvPicPr preferRelativeResize="0"/>
          <p:nvPr/>
        </p:nvPicPr>
        <p:blipFill>
          <a:blip r:embed="rId3">
            <a:alphaModFix/>
          </a:blip>
          <a:stretch>
            <a:fillRect/>
          </a:stretch>
        </p:blipFill>
        <p:spPr>
          <a:xfrm>
            <a:off x="2779050" y="1358250"/>
            <a:ext cx="3742801" cy="2385900"/>
          </a:xfrm>
          <a:prstGeom prst="rect">
            <a:avLst/>
          </a:prstGeom>
          <a:noFill/>
          <a:ln cap="flat" cmpd="sng" w="19050">
            <a:solidFill>
              <a:srgbClr val="D9D9D9"/>
            </a:solidFill>
            <a:prstDash val="solid"/>
            <a:round/>
            <a:headEnd len="sm" w="sm" type="none"/>
            <a:tailEnd len="sm" w="sm" type="none"/>
          </a:ln>
        </p:spPr>
      </p:pic>
      <p:sp>
        <p:nvSpPr>
          <p:cNvPr id="332" name="Google Shape;332;p55"/>
          <p:cNvSpPr txBox="1"/>
          <p:nvPr/>
        </p:nvSpPr>
        <p:spPr>
          <a:xfrm>
            <a:off x="4298950" y="3932650"/>
            <a:ext cx="702900" cy="14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4"/>
              </a:rPr>
              <a: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6"/>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38" name="Google Shape;338;p56"/>
          <p:cNvSpPr txBox="1"/>
          <p:nvPr>
            <p:ph idx="4294967295" type="body"/>
          </p:nvPr>
        </p:nvSpPr>
        <p:spPr>
          <a:xfrm>
            <a:off x="1580875" y="747600"/>
            <a:ext cx="6517500" cy="11670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3000" u="sng">
                <a:solidFill>
                  <a:schemeClr val="hlink"/>
                </a:solidFill>
                <a:latin typeface="Shadows Into Light"/>
                <a:ea typeface="Shadows Into Light"/>
                <a:cs typeface="Shadows Into Light"/>
                <a:sym typeface="Shadows Into Light"/>
                <a:hlinkClick r:id="rId3"/>
              </a:rPr>
              <a:t>Simulations</a:t>
            </a:r>
            <a:r>
              <a:rPr b="1" lang="en" sz="3000">
                <a:solidFill>
                  <a:srgbClr val="FFFFFF"/>
                </a:solidFill>
                <a:latin typeface="Shadows Into Light"/>
                <a:ea typeface="Shadows Into Light"/>
                <a:cs typeface="Shadows Into Light"/>
                <a:sym typeface="Shadows Into Light"/>
              </a:rPr>
              <a:t> </a:t>
            </a:r>
            <a:endParaRPr b="1" sz="3000">
              <a:solidFill>
                <a:srgbClr val="FFFFFF"/>
              </a:solidFill>
              <a:latin typeface="Shadows Into Light"/>
              <a:ea typeface="Shadows Into Light"/>
              <a:cs typeface="Shadows Into Light"/>
              <a:sym typeface="Shadows Into Light"/>
            </a:endParaRPr>
          </a:p>
          <a:p>
            <a:pPr indent="0" lvl="0" marL="0" rtl="0" algn="ctr">
              <a:spcBef>
                <a:spcPts val="600"/>
              </a:spcBef>
              <a:spcAft>
                <a:spcPts val="0"/>
              </a:spcAft>
              <a:buNone/>
            </a:pPr>
            <a:r>
              <a:t/>
            </a:r>
            <a:endParaRPr sz="1800">
              <a:solidFill>
                <a:srgbClr val="FFFFFF"/>
              </a:solidFill>
            </a:endParaRPr>
          </a:p>
          <a:p>
            <a:pPr indent="0" lvl="0" marL="0" rtl="0" algn="ctr">
              <a:spcBef>
                <a:spcPts val="600"/>
              </a:spcBef>
              <a:spcAft>
                <a:spcPts val="0"/>
              </a:spcAft>
              <a:buNone/>
            </a:pPr>
            <a:r>
              <a:t/>
            </a:r>
            <a:endParaRPr sz="1800">
              <a:solidFill>
                <a:srgbClr val="FFFFFF"/>
              </a:solidFill>
            </a:endParaRPr>
          </a:p>
        </p:txBody>
      </p:sp>
      <p:pic>
        <p:nvPicPr>
          <p:cNvPr id="339" name="Google Shape;339;p56"/>
          <p:cNvPicPr preferRelativeResize="0"/>
          <p:nvPr/>
        </p:nvPicPr>
        <p:blipFill rotWithShape="1">
          <a:blip r:embed="rId4">
            <a:alphaModFix/>
          </a:blip>
          <a:srcRect b="0" l="0" r="27399" t="0"/>
          <a:stretch/>
        </p:blipFill>
        <p:spPr>
          <a:xfrm>
            <a:off x="1099749" y="2102138"/>
            <a:ext cx="4258911" cy="1417325"/>
          </a:xfrm>
          <a:prstGeom prst="rect">
            <a:avLst/>
          </a:prstGeom>
          <a:noFill/>
          <a:ln>
            <a:noFill/>
          </a:ln>
        </p:spPr>
      </p:pic>
      <p:pic>
        <p:nvPicPr>
          <p:cNvPr id="340" name="Google Shape;340;p56"/>
          <p:cNvPicPr preferRelativeResize="0"/>
          <p:nvPr/>
        </p:nvPicPr>
        <p:blipFill>
          <a:blip r:embed="rId5">
            <a:alphaModFix/>
          </a:blip>
          <a:stretch>
            <a:fillRect/>
          </a:stretch>
        </p:blipFill>
        <p:spPr>
          <a:xfrm>
            <a:off x="5562025" y="1548675"/>
            <a:ext cx="2205050" cy="2524262"/>
          </a:xfrm>
          <a:prstGeom prst="rect">
            <a:avLst/>
          </a:prstGeom>
          <a:noFill/>
          <a:ln>
            <a:noFill/>
          </a:ln>
        </p:spPr>
      </p:pic>
      <p:pic>
        <p:nvPicPr>
          <p:cNvPr id="341" name="Google Shape;341;p56"/>
          <p:cNvPicPr preferRelativeResize="0"/>
          <p:nvPr/>
        </p:nvPicPr>
        <p:blipFill>
          <a:blip r:embed="rId6">
            <a:alphaModFix/>
          </a:blip>
          <a:stretch>
            <a:fillRect/>
          </a:stretch>
        </p:blipFill>
        <p:spPr>
          <a:xfrm>
            <a:off x="1663475" y="4348725"/>
            <a:ext cx="5613131" cy="1400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7"/>
          <p:cNvSpPr txBox="1"/>
          <p:nvPr>
            <p:ph type="title"/>
          </p:nvPr>
        </p:nvSpPr>
        <p:spPr>
          <a:xfrm>
            <a:off x="1027950" y="689775"/>
            <a:ext cx="7088100" cy="91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Popular Makerspace Items</a:t>
            </a:r>
            <a:endParaRPr/>
          </a:p>
        </p:txBody>
      </p:sp>
      <p:sp>
        <p:nvSpPr>
          <p:cNvPr id="347" name="Google Shape;347;p57"/>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8" name="Google Shape;348;p57"/>
          <p:cNvSpPr txBox="1"/>
          <p:nvPr/>
        </p:nvSpPr>
        <p:spPr>
          <a:xfrm>
            <a:off x="1274075" y="1724975"/>
            <a:ext cx="6684900" cy="42942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sz="1800">
                <a:solidFill>
                  <a:schemeClr val="dk1"/>
                </a:solidFill>
                <a:highlight>
                  <a:srgbClr val="FAFAFA"/>
                </a:highlight>
                <a:latin typeface="Times New Roman"/>
                <a:ea typeface="Times New Roman"/>
                <a:cs typeface="Times New Roman"/>
                <a:sym typeface="Times New Roman"/>
              </a:rPr>
              <a:t>Dash and Dot curricula:</a:t>
            </a:r>
            <a:r>
              <a:rPr lang="en" sz="1800">
                <a:solidFill>
                  <a:schemeClr val="dk1"/>
                </a:solidFill>
                <a:highlight>
                  <a:srgbClr val="FAFAFA"/>
                </a:highlight>
                <a:uFill>
                  <a:noFill/>
                </a:uFill>
                <a:latin typeface="Times New Roman"/>
                <a:ea typeface="Times New Roman"/>
                <a:cs typeface="Times New Roman"/>
                <a:sym typeface="Times New Roman"/>
                <a:hlinkClick r:id="rId3">
                  <a:extLst>
                    <a:ext uri="{A12FA001-AC4F-418D-AE19-62706E023703}">
                      <ahyp:hlinkClr val="tx"/>
                    </a:ext>
                  </a:extLst>
                </a:hlinkClick>
              </a:rPr>
              <a:t> </a:t>
            </a:r>
            <a:r>
              <a:rPr lang="en" sz="1800" u="sng">
                <a:solidFill>
                  <a:srgbClr val="6611CC"/>
                </a:solidFill>
                <a:highlight>
                  <a:srgbClr val="FAFAFA"/>
                </a:highlight>
                <a:latin typeface="Times New Roman"/>
                <a:ea typeface="Times New Roman"/>
                <a:cs typeface="Times New Roman"/>
                <a:sym typeface="Times New Roman"/>
                <a:hlinkClick r:id="rId4">
                  <a:extLst>
                    <a:ext uri="{A12FA001-AC4F-418D-AE19-62706E023703}">
                      <ahyp:hlinkClr val="tx"/>
                    </a:ext>
                  </a:extLst>
                </a:hlinkClick>
              </a:rPr>
              <a:t>https://education.makewonder.com/curriculum</a:t>
            </a:r>
            <a:endParaRPr sz="1800" u="sng">
              <a:solidFill>
                <a:srgbClr val="6611CC"/>
              </a:solidFill>
              <a:highlight>
                <a:srgbClr val="FAFAFA"/>
              </a:highlight>
              <a:latin typeface="Times New Roman"/>
              <a:ea typeface="Times New Roman"/>
              <a:cs typeface="Times New Roman"/>
              <a:sym typeface="Times New Roman"/>
              <a:hlinkClick r:id="rId5">
                <a:extLst>
                  <a:ext uri="{A12FA001-AC4F-418D-AE19-62706E023703}">
                    <ahyp:hlinkClr val="tx"/>
                  </a:ext>
                </a:extLst>
              </a:hlinkClick>
            </a:endParaRPr>
          </a:p>
          <a:p>
            <a:pPr indent="-342900" lvl="0" marL="457200" rtl="0" algn="l">
              <a:spcBef>
                <a:spcPts val="0"/>
              </a:spcBef>
              <a:spcAft>
                <a:spcPts val="0"/>
              </a:spcAft>
              <a:buSzPts val="1800"/>
              <a:buFont typeface="Times New Roman"/>
              <a:buChar char="●"/>
            </a:pPr>
            <a:r>
              <a:rPr lang="en" sz="1800">
                <a:solidFill>
                  <a:schemeClr val="dk1"/>
                </a:solidFill>
                <a:highlight>
                  <a:srgbClr val="FAFAFA"/>
                </a:highlight>
                <a:latin typeface="Times New Roman"/>
                <a:ea typeface="Times New Roman"/>
                <a:cs typeface="Times New Roman"/>
                <a:sym typeface="Times New Roman"/>
              </a:rPr>
              <a:t>Makey-Makey lesson plans:</a:t>
            </a:r>
            <a:r>
              <a:rPr lang="en" sz="1800">
                <a:solidFill>
                  <a:schemeClr val="dk1"/>
                </a:solidFill>
                <a:highlight>
                  <a:srgbClr val="FAFAFA"/>
                </a:highlight>
                <a:uFill>
                  <a:noFill/>
                </a:uFill>
                <a:latin typeface="Times New Roman"/>
                <a:ea typeface="Times New Roman"/>
                <a:cs typeface="Times New Roman"/>
                <a:sym typeface="Times New Roman"/>
                <a:hlinkClick r:id="rId6">
                  <a:extLst>
                    <a:ext uri="{A12FA001-AC4F-418D-AE19-62706E023703}">
                      <ahyp:hlinkClr val="tx"/>
                    </a:ext>
                  </a:extLst>
                </a:hlinkClick>
              </a:rPr>
              <a:t> </a:t>
            </a:r>
            <a:r>
              <a:rPr lang="en" sz="1800" u="sng">
                <a:solidFill>
                  <a:srgbClr val="6611CC"/>
                </a:solidFill>
                <a:highlight>
                  <a:srgbClr val="FAFAFA"/>
                </a:highlight>
                <a:latin typeface="Times New Roman"/>
                <a:ea typeface="Times New Roman"/>
                <a:cs typeface="Times New Roman"/>
                <a:sym typeface="Times New Roman"/>
                <a:hlinkClick r:id="rId7">
                  <a:extLst>
                    <a:ext uri="{A12FA001-AC4F-418D-AE19-62706E023703}">
                      <ahyp:hlinkClr val="tx"/>
                    </a:ext>
                  </a:extLst>
                </a:hlinkClick>
              </a:rPr>
              <a:t>https://makeymakey.com/pages/educators#resources</a:t>
            </a:r>
            <a:endParaRPr sz="1800" u="sng">
              <a:solidFill>
                <a:srgbClr val="6611CC"/>
              </a:solidFill>
              <a:highlight>
                <a:srgbClr val="FAFAFA"/>
              </a:highlight>
              <a:latin typeface="Times New Roman"/>
              <a:ea typeface="Times New Roman"/>
              <a:cs typeface="Times New Roman"/>
              <a:sym typeface="Times New Roman"/>
              <a:hlinkClick r:id="rId8">
                <a:extLst>
                  <a:ext uri="{A12FA001-AC4F-418D-AE19-62706E023703}">
                    <ahyp:hlinkClr val="tx"/>
                  </a:ext>
                </a:extLst>
              </a:hlinkClick>
            </a:endParaRPr>
          </a:p>
          <a:p>
            <a:pPr indent="-342900" lvl="0" marL="457200" rtl="0" algn="l">
              <a:spcBef>
                <a:spcPts val="0"/>
              </a:spcBef>
              <a:spcAft>
                <a:spcPts val="0"/>
              </a:spcAft>
              <a:buSzPts val="1800"/>
              <a:buFont typeface="Times New Roman"/>
              <a:buChar char="●"/>
            </a:pPr>
            <a:r>
              <a:rPr lang="en" sz="1800">
                <a:solidFill>
                  <a:schemeClr val="dk1"/>
                </a:solidFill>
                <a:highlight>
                  <a:srgbClr val="FAFAFA"/>
                </a:highlight>
                <a:latin typeface="Times New Roman"/>
                <a:ea typeface="Times New Roman"/>
                <a:cs typeface="Times New Roman"/>
                <a:sym typeface="Times New Roman"/>
              </a:rPr>
              <a:t>Bee Bot activity Cards:</a:t>
            </a:r>
            <a:r>
              <a:rPr lang="en" sz="1800">
                <a:solidFill>
                  <a:schemeClr val="dk1"/>
                </a:solidFill>
                <a:highlight>
                  <a:srgbClr val="FAFAFA"/>
                </a:highlight>
                <a:uFill>
                  <a:noFill/>
                </a:uFill>
                <a:latin typeface="Times New Roman"/>
                <a:ea typeface="Times New Roman"/>
                <a:cs typeface="Times New Roman"/>
                <a:sym typeface="Times New Roman"/>
                <a:hlinkClick r:id="rId9">
                  <a:extLst>
                    <a:ext uri="{A12FA001-AC4F-418D-AE19-62706E023703}">
                      <ahyp:hlinkClr val="tx"/>
                    </a:ext>
                  </a:extLst>
                </a:hlinkClick>
              </a:rPr>
              <a:t> </a:t>
            </a:r>
            <a:r>
              <a:rPr lang="en" sz="1800" u="sng">
                <a:solidFill>
                  <a:srgbClr val="6611CC"/>
                </a:solidFill>
                <a:highlight>
                  <a:srgbClr val="FAFAFA"/>
                </a:highlight>
                <a:latin typeface="Times New Roman"/>
                <a:ea typeface="Times New Roman"/>
                <a:cs typeface="Times New Roman"/>
                <a:sym typeface="Times New Roman"/>
                <a:hlinkClick r:id="rId10">
                  <a:extLst>
                    <a:ext uri="{A12FA001-AC4F-418D-AE19-62706E023703}">
                      <ahyp:hlinkClr val="tx"/>
                    </a:ext>
                  </a:extLst>
                </a:hlinkClick>
              </a:rPr>
              <a:t>http://www.ccc-computing.org.uk/misc/download/zyr5Y9Cgt9e7C9fE</a:t>
            </a:r>
            <a:endParaRPr sz="1800" u="sng">
              <a:solidFill>
                <a:srgbClr val="6611CC"/>
              </a:solidFill>
              <a:highlight>
                <a:srgbClr val="FAFAFA"/>
              </a:highlight>
              <a:latin typeface="Times New Roman"/>
              <a:ea typeface="Times New Roman"/>
              <a:cs typeface="Times New Roman"/>
              <a:sym typeface="Times New Roman"/>
              <a:hlinkClick r:id="rId11">
                <a:extLst>
                  <a:ext uri="{A12FA001-AC4F-418D-AE19-62706E023703}">
                    <ahyp:hlinkClr val="tx"/>
                  </a:ext>
                </a:extLst>
              </a:hlinkClick>
            </a:endParaRPr>
          </a:p>
          <a:p>
            <a:pPr indent="-342900" lvl="0" marL="457200" rtl="0" algn="l">
              <a:spcBef>
                <a:spcPts val="0"/>
              </a:spcBef>
              <a:spcAft>
                <a:spcPts val="0"/>
              </a:spcAft>
              <a:buSzPts val="1800"/>
              <a:buFont typeface="Times New Roman"/>
              <a:buChar char="●"/>
            </a:pPr>
            <a:r>
              <a:rPr lang="en" sz="1800">
                <a:solidFill>
                  <a:schemeClr val="dk1"/>
                </a:solidFill>
                <a:highlight>
                  <a:srgbClr val="FAFAFA"/>
                </a:highlight>
                <a:latin typeface="Times New Roman"/>
                <a:ea typeface="Times New Roman"/>
                <a:cs typeface="Times New Roman"/>
                <a:sym typeface="Times New Roman"/>
              </a:rPr>
              <a:t>Ozobot lesson plans:</a:t>
            </a:r>
            <a:r>
              <a:rPr lang="en" sz="1800">
                <a:solidFill>
                  <a:schemeClr val="dk1"/>
                </a:solidFill>
                <a:highlight>
                  <a:srgbClr val="FAFAFA"/>
                </a:highlight>
                <a:uFill>
                  <a:noFill/>
                </a:uFill>
                <a:latin typeface="Times New Roman"/>
                <a:ea typeface="Times New Roman"/>
                <a:cs typeface="Times New Roman"/>
                <a:sym typeface="Times New Roman"/>
                <a:hlinkClick r:id="rId12">
                  <a:extLst>
                    <a:ext uri="{A12FA001-AC4F-418D-AE19-62706E023703}">
                      <ahyp:hlinkClr val="tx"/>
                    </a:ext>
                  </a:extLst>
                </a:hlinkClick>
              </a:rPr>
              <a:t> </a:t>
            </a:r>
            <a:r>
              <a:rPr lang="en" sz="1800" u="sng">
                <a:solidFill>
                  <a:srgbClr val="6611CC"/>
                </a:solidFill>
                <a:highlight>
                  <a:srgbClr val="FAFAFA"/>
                </a:highlight>
                <a:latin typeface="Times New Roman"/>
                <a:ea typeface="Times New Roman"/>
                <a:cs typeface="Times New Roman"/>
                <a:sym typeface="Times New Roman"/>
                <a:hlinkClick r:id="rId13">
                  <a:extLst>
                    <a:ext uri="{A12FA001-AC4F-418D-AE19-62706E023703}">
                      <ahyp:hlinkClr val="tx"/>
                    </a:ext>
                  </a:extLst>
                </a:hlinkClick>
              </a:rPr>
              <a:t>https://ozobot.com/stem-education/stem-lessons</a:t>
            </a:r>
            <a:endParaRPr sz="1800" u="sng">
              <a:solidFill>
                <a:srgbClr val="6611CC"/>
              </a:solidFill>
              <a:highlight>
                <a:srgbClr val="FAFAFA"/>
              </a:highlight>
              <a:latin typeface="Times New Roman"/>
              <a:ea typeface="Times New Roman"/>
              <a:cs typeface="Times New Roman"/>
              <a:sym typeface="Times New Roman"/>
              <a:hlinkClick r:id="rId14">
                <a:extLst>
                  <a:ext uri="{A12FA001-AC4F-418D-AE19-62706E023703}">
                    <ahyp:hlinkClr val="tx"/>
                  </a:ext>
                </a:extLst>
              </a:hlinkClick>
            </a:endParaRPr>
          </a:p>
          <a:p>
            <a:pPr indent="-342900" lvl="0" marL="457200" rtl="0" algn="l">
              <a:spcBef>
                <a:spcPts val="0"/>
              </a:spcBef>
              <a:spcAft>
                <a:spcPts val="0"/>
              </a:spcAft>
              <a:buSzPts val="1800"/>
              <a:buFont typeface="Times New Roman"/>
              <a:buChar char="●"/>
            </a:pPr>
            <a:r>
              <a:rPr lang="en" sz="1800">
                <a:solidFill>
                  <a:schemeClr val="dk1"/>
                </a:solidFill>
                <a:highlight>
                  <a:srgbClr val="FAFAFA"/>
                </a:highlight>
                <a:latin typeface="Times New Roman"/>
                <a:ea typeface="Times New Roman"/>
                <a:cs typeface="Times New Roman"/>
                <a:sym typeface="Times New Roman"/>
              </a:rPr>
              <a:t>Hummingbird Kit Tutorials:</a:t>
            </a:r>
            <a:r>
              <a:rPr lang="en" sz="1800">
                <a:solidFill>
                  <a:schemeClr val="dk1"/>
                </a:solidFill>
                <a:highlight>
                  <a:srgbClr val="FAFAFA"/>
                </a:highlight>
                <a:uFill>
                  <a:noFill/>
                </a:uFill>
                <a:latin typeface="Times New Roman"/>
                <a:ea typeface="Times New Roman"/>
                <a:cs typeface="Times New Roman"/>
                <a:sym typeface="Times New Roman"/>
                <a:hlinkClick r:id="rId15">
                  <a:extLst>
                    <a:ext uri="{A12FA001-AC4F-418D-AE19-62706E023703}">
                      <ahyp:hlinkClr val="tx"/>
                    </a:ext>
                  </a:extLst>
                </a:hlinkClick>
              </a:rPr>
              <a:t> </a:t>
            </a:r>
            <a:r>
              <a:rPr lang="en" sz="1800" u="sng">
                <a:solidFill>
                  <a:srgbClr val="6611CC"/>
                </a:solidFill>
                <a:highlight>
                  <a:srgbClr val="FAFAFA"/>
                </a:highlight>
                <a:latin typeface="Times New Roman"/>
                <a:ea typeface="Times New Roman"/>
                <a:cs typeface="Times New Roman"/>
                <a:sym typeface="Times New Roman"/>
                <a:hlinkClick r:id="rId16">
                  <a:extLst>
                    <a:ext uri="{A12FA001-AC4F-418D-AE19-62706E023703}">
                      <ahyp:hlinkClr val="tx"/>
                    </a:ext>
                  </a:extLst>
                </a:hlinkClick>
              </a:rPr>
              <a:t>https://www.hummingbirdkit.com/learning/tutorials</a:t>
            </a:r>
            <a:endParaRPr sz="1800" u="sng">
              <a:solidFill>
                <a:srgbClr val="6611CC"/>
              </a:solidFill>
              <a:highlight>
                <a:srgbClr val="FAFAFA"/>
              </a:highlight>
              <a:latin typeface="Times New Roman"/>
              <a:ea typeface="Times New Roman"/>
              <a:cs typeface="Times New Roman"/>
              <a:sym typeface="Times New Roman"/>
              <a:hlinkClick r:id="rId17">
                <a:extLst>
                  <a:ext uri="{A12FA001-AC4F-418D-AE19-62706E023703}">
                    <ahyp:hlinkClr val="tx"/>
                  </a:ext>
                </a:extLst>
              </a:hlinkClick>
            </a:endParaRPr>
          </a:p>
          <a:p>
            <a:pPr indent="-342900" lvl="0" marL="457200" rtl="0" algn="l">
              <a:spcBef>
                <a:spcPts val="0"/>
              </a:spcBef>
              <a:spcAft>
                <a:spcPts val="0"/>
              </a:spcAft>
              <a:buSzPts val="1800"/>
              <a:buFont typeface="Times New Roman"/>
              <a:buChar char="●"/>
            </a:pPr>
            <a:r>
              <a:rPr lang="en" sz="1800">
                <a:solidFill>
                  <a:schemeClr val="dk1"/>
                </a:solidFill>
                <a:highlight>
                  <a:srgbClr val="FAFAFA"/>
                </a:highlight>
                <a:latin typeface="Times New Roman"/>
                <a:ea typeface="Times New Roman"/>
                <a:cs typeface="Times New Roman"/>
                <a:sym typeface="Times New Roman"/>
              </a:rPr>
              <a:t>Snap Circuits</a:t>
            </a:r>
            <a:r>
              <a:rPr lang="en" sz="1800">
                <a:solidFill>
                  <a:schemeClr val="dk1"/>
                </a:solidFill>
                <a:highlight>
                  <a:srgbClr val="FAFAFA"/>
                </a:highlight>
                <a:uFill>
                  <a:noFill/>
                </a:uFill>
                <a:latin typeface="Times New Roman"/>
                <a:ea typeface="Times New Roman"/>
                <a:cs typeface="Times New Roman"/>
                <a:sym typeface="Times New Roman"/>
                <a:hlinkClick r:id="rId18">
                  <a:extLst>
                    <a:ext uri="{A12FA001-AC4F-418D-AE19-62706E023703}">
                      <ahyp:hlinkClr val="tx"/>
                    </a:ext>
                  </a:extLst>
                </a:hlinkClick>
              </a:rPr>
              <a:t> </a:t>
            </a:r>
            <a:r>
              <a:rPr lang="en" sz="1800" u="sng">
                <a:solidFill>
                  <a:srgbClr val="6611CC"/>
                </a:solidFill>
                <a:highlight>
                  <a:srgbClr val="FAFAFA"/>
                </a:highlight>
                <a:latin typeface="Times New Roman"/>
                <a:ea typeface="Times New Roman"/>
                <a:cs typeface="Times New Roman"/>
                <a:sym typeface="Times New Roman"/>
                <a:hlinkClick r:id="rId19">
                  <a:extLst>
                    <a:ext uri="{A12FA001-AC4F-418D-AE19-62706E023703}">
                      <ahyp:hlinkClr val="tx"/>
                    </a:ext>
                  </a:extLst>
                </a:hlinkClick>
              </a:rPr>
              <a:t>https://stem.neu.edu/programs/ayp/fieldtrips/activities/snapcircuits/</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8"/>
          <p:cNvSpPr txBox="1"/>
          <p:nvPr>
            <p:ph type="title"/>
          </p:nvPr>
        </p:nvSpPr>
        <p:spPr>
          <a:xfrm>
            <a:off x="1027950" y="689775"/>
            <a:ext cx="7088100" cy="91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Keep in Mind……...</a:t>
            </a:r>
            <a:endParaRPr/>
          </a:p>
        </p:txBody>
      </p:sp>
      <p:sp>
        <p:nvSpPr>
          <p:cNvPr id="354" name="Google Shape;354;p58"/>
          <p:cNvSpPr/>
          <p:nvPr/>
        </p:nvSpPr>
        <p:spPr>
          <a:xfrm>
            <a:off x="1700096" y="3814733"/>
            <a:ext cx="1369800" cy="876900"/>
          </a:xfrm>
          <a:custGeom>
            <a:rect b="b" l="l" r="r" t="t"/>
            <a:pathLst>
              <a:path extrusionOk="0" h="120000" w="120000">
                <a:moveTo>
                  <a:pt x="33265" y="45896"/>
                </a:moveTo>
                <a:lnTo>
                  <a:pt x="0" y="58007"/>
                </a:lnTo>
                <a:lnTo>
                  <a:pt x="29081" y="120000"/>
                </a:lnTo>
                <a:lnTo>
                  <a:pt x="120000" y="72031"/>
                </a:lnTo>
                <a:lnTo>
                  <a:pt x="120000" y="0"/>
                </a:lnTo>
                <a:lnTo>
                  <a:pt x="33265" y="45896"/>
                </a:lnTo>
                <a:close/>
              </a:path>
            </a:pathLst>
          </a:custGeom>
          <a:solidFill>
            <a:srgbClr val="677E1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sp>
        <p:nvSpPr>
          <p:cNvPr id="355" name="Google Shape;355;p58"/>
          <p:cNvSpPr/>
          <p:nvPr/>
        </p:nvSpPr>
        <p:spPr>
          <a:xfrm>
            <a:off x="1518406" y="2110802"/>
            <a:ext cx="1770300" cy="2245500"/>
          </a:xfrm>
          <a:custGeom>
            <a:rect b="b" l="l" r="r" t="t"/>
            <a:pathLst>
              <a:path extrusionOk="0" h="120000" w="120000">
                <a:moveTo>
                  <a:pt x="120000" y="0"/>
                </a:moveTo>
                <a:lnTo>
                  <a:pt x="0" y="0"/>
                </a:lnTo>
                <a:lnTo>
                  <a:pt x="0" y="120000"/>
                </a:lnTo>
                <a:lnTo>
                  <a:pt x="120000" y="93236"/>
                </a:lnTo>
                <a:lnTo>
                  <a:pt x="120000" y="0"/>
                </a:lnTo>
                <a:close/>
              </a:path>
            </a:pathLst>
          </a:custGeom>
          <a:solidFill>
            <a:srgbClr val="AACF2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sz="2400">
              <a:solidFill>
                <a:srgbClr val="FFFFFF"/>
              </a:solidFill>
              <a:latin typeface="Varela Round"/>
              <a:ea typeface="Varela Round"/>
              <a:cs typeface="Varela Round"/>
              <a:sym typeface="Varela Round"/>
            </a:endParaRPr>
          </a:p>
        </p:txBody>
      </p:sp>
      <p:sp>
        <p:nvSpPr>
          <p:cNvPr id="356" name="Google Shape;356;p58"/>
          <p:cNvSpPr/>
          <p:nvPr/>
        </p:nvSpPr>
        <p:spPr>
          <a:xfrm>
            <a:off x="2032030" y="4189760"/>
            <a:ext cx="1037700" cy="501900"/>
          </a:xfrm>
          <a:custGeom>
            <a:rect b="b" l="l" r="r" t="t"/>
            <a:pathLst>
              <a:path extrusionOk="0" h="120000" w="120000">
                <a:moveTo>
                  <a:pt x="0" y="120000"/>
                </a:moveTo>
                <a:lnTo>
                  <a:pt x="21414" y="35916"/>
                </a:lnTo>
                <a:lnTo>
                  <a:pt x="55622" y="36194"/>
                </a:lnTo>
                <a:lnTo>
                  <a:pt x="89158" y="3341"/>
                </a:lnTo>
                <a:lnTo>
                  <a:pt x="91582" y="0"/>
                </a:lnTo>
                <a:lnTo>
                  <a:pt x="119999" y="36194"/>
                </a:lnTo>
                <a:lnTo>
                  <a:pt x="0" y="120000"/>
                </a:lnTo>
                <a:close/>
              </a:path>
            </a:pathLst>
          </a:custGeom>
          <a:solidFill>
            <a:srgbClr val="7F9B1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sp>
        <p:nvSpPr>
          <p:cNvPr id="357" name="Google Shape;357;p58"/>
          <p:cNvSpPr/>
          <p:nvPr/>
        </p:nvSpPr>
        <p:spPr>
          <a:xfrm>
            <a:off x="2217214" y="4189760"/>
            <a:ext cx="606900" cy="795600"/>
          </a:xfrm>
          <a:custGeom>
            <a:rect b="b" l="l" r="r" t="t"/>
            <a:pathLst>
              <a:path extrusionOk="0" h="120000" w="120000">
                <a:moveTo>
                  <a:pt x="0" y="22664"/>
                </a:moveTo>
                <a:lnTo>
                  <a:pt x="58963" y="119999"/>
                </a:lnTo>
                <a:lnTo>
                  <a:pt x="120000" y="0"/>
                </a:lnTo>
                <a:lnTo>
                  <a:pt x="0" y="22664"/>
                </a:lnTo>
                <a:close/>
              </a:path>
            </a:pathLst>
          </a:custGeom>
          <a:solidFill>
            <a:srgbClr val="BEE8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sp>
        <p:nvSpPr>
          <p:cNvPr id="358" name="Google Shape;358;p58"/>
          <p:cNvSpPr/>
          <p:nvPr/>
        </p:nvSpPr>
        <p:spPr>
          <a:xfrm>
            <a:off x="3868541" y="3814733"/>
            <a:ext cx="1369800" cy="876900"/>
          </a:xfrm>
          <a:custGeom>
            <a:rect b="b" l="l" r="r" t="t"/>
            <a:pathLst>
              <a:path extrusionOk="0" h="120000" w="120000">
                <a:moveTo>
                  <a:pt x="33265" y="45896"/>
                </a:moveTo>
                <a:lnTo>
                  <a:pt x="0" y="58007"/>
                </a:lnTo>
                <a:lnTo>
                  <a:pt x="29081" y="120000"/>
                </a:lnTo>
                <a:lnTo>
                  <a:pt x="120000" y="72031"/>
                </a:lnTo>
                <a:lnTo>
                  <a:pt x="120000" y="0"/>
                </a:lnTo>
                <a:lnTo>
                  <a:pt x="33265" y="45896"/>
                </a:lnTo>
                <a:close/>
              </a:path>
            </a:pathLst>
          </a:custGeom>
          <a:solidFill>
            <a:srgbClr val="005F7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sp>
        <p:nvSpPr>
          <p:cNvPr id="359" name="Google Shape;359;p58"/>
          <p:cNvSpPr/>
          <p:nvPr/>
        </p:nvSpPr>
        <p:spPr>
          <a:xfrm>
            <a:off x="3686850" y="2110802"/>
            <a:ext cx="1770300" cy="2245500"/>
          </a:xfrm>
          <a:custGeom>
            <a:rect b="b" l="l" r="r" t="t"/>
            <a:pathLst>
              <a:path extrusionOk="0" h="120000" w="120000">
                <a:moveTo>
                  <a:pt x="120000" y="0"/>
                </a:moveTo>
                <a:lnTo>
                  <a:pt x="0" y="0"/>
                </a:lnTo>
                <a:lnTo>
                  <a:pt x="0" y="120000"/>
                </a:lnTo>
                <a:lnTo>
                  <a:pt x="120000" y="93236"/>
                </a:lnTo>
                <a:lnTo>
                  <a:pt x="120000" y="0"/>
                </a:lnTo>
                <a:close/>
              </a:path>
            </a:pathLst>
          </a:custGeom>
          <a:solidFill>
            <a:srgbClr val="01ABC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sp>
        <p:nvSpPr>
          <p:cNvPr id="360" name="Google Shape;360;p58"/>
          <p:cNvSpPr/>
          <p:nvPr/>
        </p:nvSpPr>
        <p:spPr>
          <a:xfrm>
            <a:off x="4200474" y="4189760"/>
            <a:ext cx="1037700" cy="501900"/>
          </a:xfrm>
          <a:custGeom>
            <a:rect b="b" l="l" r="r" t="t"/>
            <a:pathLst>
              <a:path extrusionOk="0" h="120000" w="120000">
                <a:moveTo>
                  <a:pt x="0" y="120000"/>
                </a:moveTo>
                <a:lnTo>
                  <a:pt x="21414" y="35916"/>
                </a:lnTo>
                <a:lnTo>
                  <a:pt x="55622" y="36194"/>
                </a:lnTo>
                <a:lnTo>
                  <a:pt x="89158" y="3341"/>
                </a:lnTo>
                <a:lnTo>
                  <a:pt x="91582" y="0"/>
                </a:lnTo>
                <a:lnTo>
                  <a:pt x="119999" y="36194"/>
                </a:lnTo>
                <a:lnTo>
                  <a:pt x="0" y="120000"/>
                </a:lnTo>
                <a:close/>
              </a:path>
            </a:pathLst>
          </a:custGeom>
          <a:solidFill>
            <a:srgbClr val="00839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sp>
        <p:nvSpPr>
          <p:cNvPr id="361" name="Google Shape;361;p58"/>
          <p:cNvSpPr/>
          <p:nvPr/>
        </p:nvSpPr>
        <p:spPr>
          <a:xfrm>
            <a:off x="4385657" y="4189760"/>
            <a:ext cx="606900" cy="795600"/>
          </a:xfrm>
          <a:custGeom>
            <a:rect b="b" l="l" r="r" t="t"/>
            <a:pathLst>
              <a:path extrusionOk="0" h="120000" w="120000">
                <a:moveTo>
                  <a:pt x="0" y="22664"/>
                </a:moveTo>
                <a:lnTo>
                  <a:pt x="58963" y="119999"/>
                </a:lnTo>
                <a:lnTo>
                  <a:pt x="120000" y="0"/>
                </a:lnTo>
                <a:lnTo>
                  <a:pt x="0" y="22664"/>
                </a:lnTo>
                <a:close/>
              </a:path>
            </a:pathLst>
          </a:custGeom>
          <a:solidFill>
            <a:srgbClr val="01CC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sp>
        <p:nvSpPr>
          <p:cNvPr id="362" name="Google Shape;362;p58"/>
          <p:cNvSpPr/>
          <p:nvPr/>
        </p:nvSpPr>
        <p:spPr>
          <a:xfrm>
            <a:off x="6036984" y="3814733"/>
            <a:ext cx="1369800" cy="876900"/>
          </a:xfrm>
          <a:custGeom>
            <a:rect b="b" l="l" r="r" t="t"/>
            <a:pathLst>
              <a:path extrusionOk="0" h="120000" w="120000">
                <a:moveTo>
                  <a:pt x="33265" y="45896"/>
                </a:moveTo>
                <a:lnTo>
                  <a:pt x="0" y="58007"/>
                </a:lnTo>
                <a:lnTo>
                  <a:pt x="29081" y="120000"/>
                </a:lnTo>
                <a:lnTo>
                  <a:pt x="120000" y="72031"/>
                </a:lnTo>
                <a:lnTo>
                  <a:pt x="120000" y="0"/>
                </a:lnTo>
                <a:lnTo>
                  <a:pt x="33265" y="45896"/>
                </a:lnTo>
                <a:close/>
              </a:path>
            </a:pathLst>
          </a:custGeom>
          <a:solidFill>
            <a:srgbClr val="9B6B0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sp>
        <p:nvSpPr>
          <p:cNvPr id="363" name="Google Shape;363;p58"/>
          <p:cNvSpPr/>
          <p:nvPr/>
        </p:nvSpPr>
        <p:spPr>
          <a:xfrm>
            <a:off x="5855294" y="2110802"/>
            <a:ext cx="1770300" cy="2245500"/>
          </a:xfrm>
          <a:custGeom>
            <a:rect b="b" l="l" r="r" t="t"/>
            <a:pathLst>
              <a:path extrusionOk="0" h="120000" w="120000">
                <a:moveTo>
                  <a:pt x="120000" y="0"/>
                </a:moveTo>
                <a:lnTo>
                  <a:pt x="0" y="0"/>
                </a:lnTo>
                <a:lnTo>
                  <a:pt x="0" y="120000"/>
                </a:lnTo>
                <a:lnTo>
                  <a:pt x="120000" y="93236"/>
                </a:lnTo>
                <a:lnTo>
                  <a:pt x="120000" y="0"/>
                </a:lnTo>
                <a:close/>
              </a:path>
            </a:pathLst>
          </a:custGeom>
          <a:solidFill>
            <a:srgbClr val="F9AC0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sp>
        <p:nvSpPr>
          <p:cNvPr id="364" name="Google Shape;364;p58"/>
          <p:cNvSpPr/>
          <p:nvPr/>
        </p:nvSpPr>
        <p:spPr>
          <a:xfrm>
            <a:off x="6368918" y="4189760"/>
            <a:ext cx="1037700" cy="501900"/>
          </a:xfrm>
          <a:custGeom>
            <a:rect b="b" l="l" r="r" t="t"/>
            <a:pathLst>
              <a:path extrusionOk="0" h="120000" w="120000">
                <a:moveTo>
                  <a:pt x="0" y="120000"/>
                </a:moveTo>
                <a:lnTo>
                  <a:pt x="21414" y="35916"/>
                </a:lnTo>
                <a:lnTo>
                  <a:pt x="55622" y="36194"/>
                </a:lnTo>
                <a:lnTo>
                  <a:pt x="89158" y="3341"/>
                </a:lnTo>
                <a:lnTo>
                  <a:pt x="91582" y="0"/>
                </a:lnTo>
                <a:lnTo>
                  <a:pt x="119999" y="36194"/>
                </a:lnTo>
                <a:lnTo>
                  <a:pt x="0" y="120000"/>
                </a:lnTo>
                <a:close/>
              </a:path>
            </a:pathLst>
          </a:custGeom>
          <a:solidFill>
            <a:srgbClr val="C4870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sp>
        <p:nvSpPr>
          <p:cNvPr id="365" name="Google Shape;365;p58"/>
          <p:cNvSpPr/>
          <p:nvPr/>
        </p:nvSpPr>
        <p:spPr>
          <a:xfrm>
            <a:off x="6554102" y="4189760"/>
            <a:ext cx="606900" cy="795600"/>
          </a:xfrm>
          <a:custGeom>
            <a:rect b="b" l="l" r="r" t="t"/>
            <a:pathLst>
              <a:path extrusionOk="0" h="120000" w="120000">
                <a:moveTo>
                  <a:pt x="0" y="22664"/>
                </a:moveTo>
                <a:lnTo>
                  <a:pt x="58963" y="119999"/>
                </a:lnTo>
                <a:lnTo>
                  <a:pt x="120000" y="0"/>
                </a:lnTo>
                <a:lnTo>
                  <a:pt x="0" y="22664"/>
                </a:lnTo>
                <a:close/>
              </a:path>
            </a:pathLst>
          </a:custGeom>
          <a:solidFill>
            <a:srgbClr val="FFB008">
              <a:alpha val="9392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sp>
        <p:nvSpPr>
          <p:cNvPr id="366" name="Google Shape;366;p58"/>
          <p:cNvSpPr txBox="1"/>
          <p:nvPr/>
        </p:nvSpPr>
        <p:spPr>
          <a:xfrm>
            <a:off x="1556249" y="3002564"/>
            <a:ext cx="1657500" cy="293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2400" u="sng">
                <a:solidFill>
                  <a:schemeClr val="hlink"/>
                </a:solidFill>
                <a:latin typeface="Shadows Into Light"/>
                <a:ea typeface="Shadows Into Light"/>
                <a:cs typeface="Shadows Into Light"/>
                <a:sym typeface="Shadows Into Light"/>
                <a:hlinkClick action="ppaction://hlinksldjump" r:id="rId3"/>
              </a:rPr>
              <a:t>Use what you know!</a:t>
            </a:r>
            <a:endParaRPr b="0" i="0" sz="2400" u="none" cap="none" strike="noStrike">
              <a:solidFill>
                <a:srgbClr val="FFFFFF"/>
              </a:solidFill>
              <a:latin typeface="Shadows Into Light"/>
              <a:ea typeface="Shadows Into Light"/>
              <a:cs typeface="Shadows Into Light"/>
              <a:sym typeface="Shadows Into Light"/>
            </a:endParaRPr>
          </a:p>
        </p:txBody>
      </p:sp>
      <p:sp>
        <p:nvSpPr>
          <p:cNvPr id="367" name="Google Shape;367;p58"/>
          <p:cNvSpPr txBox="1"/>
          <p:nvPr/>
        </p:nvSpPr>
        <p:spPr>
          <a:xfrm>
            <a:off x="3743255" y="3110014"/>
            <a:ext cx="1657500" cy="293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800">
                <a:solidFill>
                  <a:srgbClr val="FFFFFF"/>
                </a:solidFill>
                <a:latin typeface="Shadows Into Light"/>
                <a:ea typeface="Shadows Into Light"/>
                <a:cs typeface="Shadows Into Light"/>
                <a:sym typeface="Shadows Into Light"/>
              </a:rPr>
              <a:t>Does the Student know why?</a:t>
            </a:r>
            <a:endParaRPr b="0" i="0" sz="1800" u="none" cap="none" strike="noStrike">
              <a:solidFill>
                <a:srgbClr val="FFFFFF"/>
              </a:solidFill>
              <a:latin typeface="Shadows Into Light"/>
              <a:ea typeface="Shadows Into Light"/>
              <a:cs typeface="Shadows Into Light"/>
              <a:sym typeface="Shadows Into Light"/>
            </a:endParaRPr>
          </a:p>
        </p:txBody>
      </p:sp>
      <p:sp>
        <p:nvSpPr>
          <p:cNvPr id="368" name="Google Shape;368;p58"/>
          <p:cNvSpPr txBox="1"/>
          <p:nvPr/>
        </p:nvSpPr>
        <p:spPr>
          <a:xfrm>
            <a:off x="5855300" y="3002564"/>
            <a:ext cx="1657500" cy="293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800">
                <a:solidFill>
                  <a:srgbClr val="FFFFFF"/>
                </a:solidFill>
                <a:latin typeface="Shadows Into Light"/>
                <a:ea typeface="Shadows Into Light"/>
                <a:cs typeface="Shadows Into Light"/>
                <a:sym typeface="Shadows Into Light"/>
              </a:rPr>
              <a:t>Improve!</a:t>
            </a:r>
            <a:endParaRPr sz="1800">
              <a:solidFill>
                <a:srgbClr val="FFFFFF"/>
              </a:solidFill>
              <a:latin typeface="Shadows Into Light"/>
              <a:ea typeface="Shadows Into Light"/>
              <a:cs typeface="Shadows Into Light"/>
              <a:sym typeface="Shadows Into Light"/>
            </a:endParaRPr>
          </a:p>
          <a:p>
            <a:pPr indent="0" lvl="0" marL="0" marR="0" rtl="0" algn="ctr">
              <a:spcBef>
                <a:spcPts val="0"/>
              </a:spcBef>
              <a:spcAft>
                <a:spcPts val="0"/>
              </a:spcAft>
              <a:buNone/>
            </a:pPr>
            <a:r>
              <a:rPr lang="en" sz="1800">
                <a:solidFill>
                  <a:srgbClr val="FFFFFF"/>
                </a:solidFill>
                <a:latin typeface="Shadows Into Light"/>
                <a:ea typeface="Shadows Into Light"/>
                <a:cs typeface="Shadows Into Light"/>
                <a:sym typeface="Shadows Into Light"/>
              </a:rPr>
              <a:t>Improve!</a:t>
            </a:r>
            <a:endParaRPr sz="1800">
              <a:solidFill>
                <a:srgbClr val="FFFFFF"/>
              </a:solidFill>
              <a:latin typeface="Shadows Into Light"/>
              <a:ea typeface="Shadows Into Light"/>
              <a:cs typeface="Shadows Into Light"/>
              <a:sym typeface="Shadows Into Light"/>
            </a:endParaRPr>
          </a:p>
          <a:p>
            <a:pPr indent="0" lvl="0" marL="0" marR="0" rtl="0" algn="ctr">
              <a:spcBef>
                <a:spcPts val="0"/>
              </a:spcBef>
              <a:spcAft>
                <a:spcPts val="0"/>
              </a:spcAft>
              <a:buNone/>
            </a:pPr>
            <a:r>
              <a:rPr lang="en" sz="1800">
                <a:solidFill>
                  <a:srgbClr val="FFFFFF"/>
                </a:solidFill>
                <a:latin typeface="Shadows Into Light"/>
                <a:ea typeface="Shadows Into Light"/>
                <a:cs typeface="Shadows Into Light"/>
                <a:sym typeface="Shadows Into Light"/>
              </a:rPr>
              <a:t>Improve!</a:t>
            </a:r>
            <a:endParaRPr sz="1800">
              <a:solidFill>
                <a:srgbClr val="FFFFFF"/>
              </a:solidFill>
              <a:latin typeface="Shadows Into Light"/>
              <a:ea typeface="Shadows Into Light"/>
              <a:cs typeface="Shadows Into Light"/>
              <a:sym typeface="Shadows Into Light"/>
            </a:endParaRPr>
          </a:p>
        </p:txBody>
      </p:sp>
      <p:pic>
        <p:nvPicPr>
          <p:cNvPr id="369" name="Google Shape;369;p58"/>
          <p:cNvPicPr preferRelativeResize="0"/>
          <p:nvPr/>
        </p:nvPicPr>
        <p:blipFill>
          <a:blip r:embed="rId4">
            <a:alphaModFix/>
          </a:blip>
          <a:stretch>
            <a:fillRect/>
          </a:stretch>
        </p:blipFill>
        <p:spPr>
          <a:xfrm>
            <a:off x="980050" y="5103213"/>
            <a:ext cx="2809875" cy="600075"/>
          </a:xfrm>
          <a:prstGeom prst="rect">
            <a:avLst/>
          </a:prstGeom>
          <a:noFill/>
          <a:ln>
            <a:noFill/>
          </a:ln>
        </p:spPr>
      </p:pic>
      <p:pic>
        <p:nvPicPr>
          <p:cNvPr id="370" name="Google Shape;370;p58"/>
          <p:cNvPicPr preferRelativeResize="0"/>
          <p:nvPr/>
        </p:nvPicPr>
        <p:blipFill>
          <a:blip r:embed="rId4">
            <a:alphaModFix/>
          </a:blip>
          <a:stretch>
            <a:fillRect/>
          </a:stretch>
        </p:blipFill>
        <p:spPr>
          <a:xfrm>
            <a:off x="3314375" y="5103213"/>
            <a:ext cx="2809875" cy="600075"/>
          </a:xfrm>
          <a:prstGeom prst="rect">
            <a:avLst/>
          </a:prstGeom>
          <a:noFill/>
          <a:ln>
            <a:noFill/>
          </a:ln>
        </p:spPr>
      </p:pic>
      <p:pic>
        <p:nvPicPr>
          <p:cNvPr id="371" name="Google Shape;371;p58"/>
          <p:cNvPicPr preferRelativeResize="0"/>
          <p:nvPr/>
        </p:nvPicPr>
        <p:blipFill>
          <a:blip r:embed="rId4">
            <a:alphaModFix/>
          </a:blip>
          <a:stretch>
            <a:fillRect/>
          </a:stretch>
        </p:blipFill>
        <p:spPr>
          <a:xfrm>
            <a:off x="5482838" y="5103213"/>
            <a:ext cx="2809875" cy="600075"/>
          </a:xfrm>
          <a:prstGeom prst="rect">
            <a:avLst/>
          </a:prstGeom>
          <a:noFill/>
          <a:ln>
            <a:noFill/>
          </a:ln>
        </p:spPr>
      </p:pic>
      <p:sp>
        <p:nvSpPr>
          <p:cNvPr id="372" name="Google Shape;372;p58"/>
          <p:cNvSpPr/>
          <p:nvPr/>
        </p:nvSpPr>
        <p:spPr>
          <a:xfrm>
            <a:off x="4297556" y="2261942"/>
            <a:ext cx="548889" cy="658688"/>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58"/>
          <p:cNvSpPr/>
          <p:nvPr/>
        </p:nvSpPr>
        <p:spPr>
          <a:xfrm>
            <a:off x="6336815" y="2183444"/>
            <a:ext cx="770118" cy="737185"/>
          </a:xfrm>
          <a:custGeom>
            <a:rect b="b" l="l" r="r" t="t"/>
            <a:pathLst>
              <a:path extrusionOk="0" h="21243" w="22192">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58"/>
          <p:cNvSpPr/>
          <p:nvPr/>
        </p:nvSpPr>
        <p:spPr>
          <a:xfrm>
            <a:off x="2051846" y="2216376"/>
            <a:ext cx="666288" cy="671320"/>
          </a:xfrm>
          <a:custGeom>
            <a:rect b="b" l="l" r="r" t="t"/>
            <a:pathLst>
              <a:path extrusionOk="0" h="19345" w="1920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58"/>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rgbClr val="979CB8"/>
                </a:solidFill>
                <a:latin typeface="Shadows Into Light"/>
                <a:ea typeface="Shadows Into Light"/>
                <a:cs typeface="Shadows Into Light"/>
                <a:sym typeface="Shadows Into Light"/>
              </a:rPr>
              <a:t>‹#›</a:t>
            </a:fld>
            <a:endParaRPr sz="1200">
              <a:solidFill>
                <a:srgbClr val="979CB8"/>
              </a:solidFill>
              <a:latin typeface="Shadows Into Light"/>
              <a:ea typeface="Shadows Into Light"/>
              <a:cs typeface="Shadows Into Light"/>
              <a:sym typeface="Shadows Into Light"/>
            </a:endParaRPr>
          </a:p>
        </p:txBody>
      </p:sp>
      <p:pic>
        <p:nvPicPr>
          <p:cNvPr id="376" name="Google Shape;376;p58"/>
          <p:cNvPicPr preferRelativeResize="0"/>
          <p:nvPr/>
        </p:nvPicPr>
        <p:blipFill>
          <a:blip r:embed="rId5">
            <a:alphaModFix/>
          </a:blip>
          <a:stretch>
            <a:fillRect/>
          </a:stretch>
        </p:blipFill>
        <p:spPr>
          <a:xfrm>
            <a:off x="10155055" y="984875"/>
            <a:ext cx="1225625" cy="127706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9"/>
          <p:cNvSpPr txBox="1"/>
          <p:nvPr>
            <p:ph idx="1" type="body"/>
          </p:nvPr>
        </p:nvSpPr>
        <p:spPr>
          <a:xfrm>
            <a:off x="1309225" y="2629500"/>
            <a:ext cx="6626400" cy="1599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When you have exhausted all possibilities, remember this: you haven’t - Thomas Edison</a:t>
            </a:r>
            <a:endParaRPr/>
          </a:p>
        </p:txBody>
      </p:sp>
      <p:sp>
        <p:nvSpPr>
          <p:cNvPr id="382" name="Google Shape;382;p59"/>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60"/>
          <p:cNvSpPr txBox="1"/>
          <p:nvPr>
            <p:ph type="title"/>
          </p:nvPr>
        </p:nvSpPr>
        <p:spPr>
          <a:xfrm>
            <a:off x="1027950" y="814750"/>
            <a:ext cx="7088100" cy="61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BOCES ISS Makerspace</a:t>
            </a:r>
            <a:endParaRPr/>
          </a:p>
        </p:txBody>
      </p:sp>
      <p:sp>
        <p:nvSpPr>
          <p:cNvPr id="388" name="Google Shape;388;p60"/>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89" name="Google Shape;389;p60"/>
          <p:cNvSpPr txBox="1"/>
          <p:nvPr/>
        </p:nvSpPr>
        <p:spPr>
          <a:xfrm>
            <a:off x="1166275" y="1574975"/>
            <a:ext cx="2020500" cy="16746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b="1" lang="en">
                <a:solidFill>
                  <a:srgbClr val="484F56"/>
                </a:solidFill>
                <a:latin typeface="Pontano Sans"/>
                <a:ea typeface="Pontano Sans"/>
                <a:cs typeface="Pontano Sans"/>
                <a:sym typeface="Pontano Sans"/>
              </a:rPr>
              <a:t>A place for all.</a:t>
            </a:r>
            <a:endParaRPr b="1">
              <a:solidFill>
                <a:srgbClr val="484F56"/>
              </a:solidFill>
              <a:latin typeface="Pontano Sans"/>
              <a:ea typeface="Pontano Sans"/>
              <a:cs typeface="Pontano Sans"/>
              <a:sym typeface="Pontano Sans"/>
            </a:endParaRPr>
          </a:p>
          <a:p>
            <a:pPr indent="0" lvl="0" marL="0" rtl="0" algn="l">
              <a:spcBef>
                <a:spcPts val="600"/>
              </a:spcBef>
              <a:spcAft>
                <a:spcPts val="0"/>
              </a:spcAft>
              <a:buNone/>
            </a:pPr>
            <a:r>
              <a:rPr lang="en">
                <a:solidFill>
                  <a:srgbClr val="484F56"/>
                </a:solidFill>
                <a:latin typeface="Pontano Sans"/>
                <a:ea typeface="Pontano Sans"/>
                <a:cs typeface="Pontano Sans"/>
                <a:sym typeface="Pontano Sans"/>
              </a:rPr>
              <a:t>Our makerspace will be a regional space for all districts to come learn and create.</a:t>
            </a:r>
            <a:r>
              <a:rPr lang="en" sz="1200">
                <a:solidFill>
                  <a:srgbClr val="484F56"/>
                </a:solidFill>
                <a:latin typeface="Pontano Sans"/>
                <a:ea typeface="Pontano Sans"/>
                <a:cs typeface="Pontano Sans"/>
                <a:sym typeface="Pontano Sans"/>
              </a:rPr>
              <a:t> </a:t>
            </a:r>
            <a:endParaRPr sz="1200">
              <a:solidFill>
                <a:srgbClr val="484F56"/>
              </a:solidFill>
              <a:latin typeface="Pontano Sans"/>
              <a:ea typeface="Pontano Sans"/>
              <a:cs typeface="Pontano Sans"/>
              <a:sym typeface="Pontano Sans"/>
            </a:endParaRPr>
          </a:p>
        </p:txBody>
      </p:sp>
      <p:sp>
        <p:nvSpPr>
          <p:cNvPr id="390" name="Google Shape;390;p60"/>
          <p:cNvSpPr txBox="1"/>
          <p:nvPr/>
        </p:nvSpPr>
        <p:spPr>
          <a:xfrm>
            <a:off x="2357575" y="2591702"/>
            <a:ext cx="2361300" cy="16746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b="1" lang="en">
                <a:solidFill>
                  <a:srgbClr val="484F56"/>
                </a:solidFill>
                <a:latin typeface="Pontano Sans"/>
                <a:ea typeface="Pontano Sans"/>
                <a:cs typeface="Pontano Sans"/>
                <a:sym typeface="Pontano Sans"/>
              </a:rPr>
              <a:t>Large scale </a:t>
            </a:r>
            <a:endParaRPr b="1">
              <a:solidFill>
                <a:srgbClr val="484F56"/>
              </a:solidFill>
              <a:latin typeface="Pontano Sans"/>
              <a:ea typeface="Pontano Sans"/>
              <a:cs typeface="Pontano Sans"/>
              <a:sym typeface="Pontano Sans"/>
            </a:endParaRPr>
          </a:p>
          <a:p>
            <a:pPr indent="0" lvl="0" marL="0" rtl="0" algn="l">
              <a:spcBef>
                <a:spcPts val="600"/>
              </a:spcBef>
              <a:spcAft>
                <a:spcPts val="0"/>
              </a:spcAft>
              <a:buNone/>
            </a:pPr>
            <a:r>
              <a:rPr lang="en">
                <a:solidFill>
                  <a:srgbClr val="484F56"/>
                </a:solidFill>
                <a:latin typeface="Pontano Sans"/>
                <a:ea typeface="Pontano Sans"/>
                <a:cs typeface="Pontano Sans"/>
                <a:sym typeface="Pontano Sans"/>
              </a:rPr>
              <a:t>We will have many resources available in our makerspace that districts may not have readily available. </a:t>
            </a:r>
            <a:endParaRPr>
              <a:solidFill>
                <a:srgbClr val="484F56"/>
              </a:solidFill>
              <a:latin typeface="Pontano Sans"/>
              <a:ea typeface="Pontano Sans"/>
              <a:cs typeface="Pontano Sans"/>
              <a:sym typeface="Pontano Sans"/>
            </a:endParaRPr>
          </a:p>
        </p:txBody>
      </p:sp>
      <p:sp>
        <p:nvSpPr>
          <p:cNvPr id="391" name="Google Shape;391;p60"/>
          <p:cNvSpPr txBox="1"/>
          <p:nvPr/>
        </p:nvSpPr>
        <p:spPr>
          <a:xfrm>
            <a:off x="4896775" y="1574963"/>
            <a:ext cx="3652800" cy="4540500"/>
          </a:xfrm>
          <a:prstGeom prst="rect">
            <a:avLst/>
          </a:prstGeom>
          <a:noFill/>
          <a:ln>
            <a:noFill/>
          </a:ln>
        </p:spPr>
        <p:txBody>
          <a:bodyPr anchorCtr="0" anchor="t" bIns="91425" lIns="91425" spcFirstLastPara="1" rIns="91425" wrap="square" tIns="91425">
            <a:noAutofit/>
          </a:bodyPr>
          <a:lstStyle/>
          <a:p>
            <a:pPr indent="0" lvl="0" marL="457200" marR="0" rtl="0" algn="l">
              <a:lnSpc>
                <a:spcPct val="115000"/>
              </a:lnSpc>
              <a:spcBef>
                <a:spcPts val="600"/>
              </a:spcBef>
              <a:spcAft>
                <a:spcPts val="0"/>
              </a:spcAft>
              <a:buNone/>
            </a:pPr>
            <a:r>
              <a:rPr b="1" lang="en">
                <a:solidFill>
                  <a:srgbClr val="505670"/>
                </a:solidFill>
                <a:latin typeface="Varela Round"/>
                <a:ea typeface="Varela Round"/>
                <a:cs typeface="Varela Round"/>
                <a:sym typeface="Varela Round"/>
              </a:rPr>
              <a:t>Items:</a:t>
            </a:r>
            <a:endParaRPr b="1">
              <a:solidFill>
                <a:srgbClr val="505670"/>
              </a:solidFill>
              <a:latin typeface="Varela Round"/>
              <a:ea typeface="Varela Round"/>
              <a:cs typeface="Varela Round"/>
              <a:sym typeface="Varela Round"/>
            </a:endParaRPr>
          </a:p>
          <a:p>
            <a:pPr indent="-317500" lvl="0" marL="457200" marR="0" rtl="0" algn="l">
              <a:lnSpc>
                <a:spcPct val="115000"/>
              </a:lnSpc>
              <a:spcBef>
                <a:spcPts val="600"/>
              </a:spcBef>
              <a:spcAft>
                <a:spcPts val="0"/>
              </a:spcAft>
              <a:buClr>
                <a:srgbClr val="505670"/>
              </a:buClr>
              <a:buSzPts val="1400"/>
              <a:buFont typeface="Varela Round"/>
              <a:buChar char="▧"/>
            </a:pPr>
            <a:r>
              <a:rPr lang="en">
                <a:solidFill>
                  <a:srgbClr val="505670"/>
                </a:solidFill>
                <a:latin typeface="Varela Round"/>
                <a:ea typeface="Varela Round"/>
                <a:cs typeface="Varela Round"/>
                <a:sym typeface="Varela Round"/>
              </a:rPr>
              <a:t>Virtual reality</a:t>
            </a:r>
            <a:endParaRPr>
              <a:solidFill>
                <a:srgbClr val="505670"/>
              </a:solidFill>
              <a:latin typeface="Varela Round"/>
              <a:ea typeface="Varela Round"/>
              <a:cs typeface="Varela Round"/>
              <a:sym typeface="Varela Round"/>
            </a:endParaRPr>
          </a:p>
          <a:p>
            <a:pPr indent="-317500" lvl="0" marL="457200" marR="0" rtl="0" algn="l">
              <a:lnSpc>
                <a:spcPct val="115000"/>
              </a:lnSpc>
              <a:spcBef>
                <a:spcPts val="0"/>
              </a:spcBef>
              <a:spcAft>
                <a:spcPts val="0"/>
              </a:spcAft>
              <a:buClr>
                <a:srgbClr val="505670"/>
              </a:buClr>
              <a:buSzPts val="1400"/>
              <a:buFont typeface="Varela Round"/>
              <a:buChar char="▧"/>
            </a:pPr>
            <a:r>
              <a:rPr lang="en">
                <a:solidFill>
                  <a:srgbClr val="505670"/>
                </a:solidFill>
                <a:latin typeface="Varela Round"/>
                <a:ea typeface="Varela Round"/>
                <a:cs typeface="Varela Round"/>
                <a:sym typeface="Varela Round"/>
              </a:rPr>
              <a:t>Augmented reality</a:t>
            </a:r>
            <a:endParaRPr>
              <a:solidFill>
                <a:srgbClr val="505670"/>
              </a:solidFill>
              <a:latin typeface="Varela Round"/>
              <a:ea typeface="Varela Round"/>
              <a:cs typeface="Varela Round"/>
              <a:sym typeface="Varela Round"/>
            </a:endParaRPr>
          </a:p>
          <a:p>
            <a:pPr indent="-317500" lvl="0" marL="457200" marR="0" rtl="0" algn="l">
              <a:lnSpc>
                <a:spcPct val="115000"/>
              </a:lnSpc>
              <a:spcBef>
                <a:spcPts val="0"/>
              </a:spcBef>
              <a:spcAft>
                <a:spcPts val="0"/>
              </a:spcAft>
              <a:buClr>
                <a:srgbClr val="505670"/>
              </a:buClr>
              <a:buSzPts val="1400"/>
              <a:buFont typeface="Varela Round"/>
              <a:buChar char="▧"/>
            </a:pPr>
            <a:r>
              <a:rPr lang="en">
                <a:solidFill>
                  <a:srgbClr val="505670"/>
                </a:solidFill>
                <a:latin typeface="Varela Round"/>
                <a:ea typeface="Varela Round"/>
                <a:cs typeface="Varela Round"/>
                <a:sym typeface="Varela Round"/>
              </a:rPr>
              <a:t>Coding</a:t>
            </a:r>
            <a:endParaRPr>
              <a:solidFill>
                <a:srgbClr val="505670"/>
              </a:solidFill>
              <a:latin typeface="Varela Round"/>
              <a:ea typeface="Varela Round"/>
              <a:cs typeface="Varela Round"/>
              <a:sym typeface="Varela Round"/>
            </a:endParaRPr>
          </a:p>
          <a:p>
            <a:pPr indent="-317500" lvl="0" marL="457200" marR="0" rtl="0" algn="l">
              <a:lnSpc>
                <a:spcPct val="115000"/>
              </a:lnSpc>
              <a:spcBef>
                <a:spcPts val="0"/>
              </a:spcBef>
              <a:spcAft>
                <a:spcPts val="0"/>
              </a:spcAft>
              <a:buClr>
                <a:srgbClr val="505670"/>
              </a:buClr>
              <a:buSzPts val="1400"/>
              <a:buFont typeface="Varela Round"/>
              <a:buChar char="▧"/>
            </a:pPr>
            <a:r>
              <a:rPr lang="en">
                <a:solidFill>
                  <a:srgbClr val="505670"/>
                </a:solidFill>
                <a:latin typeface="Varela Round"/>
                <a:ea typeface="Varela Round"/>
                <a:cs typeface="Varela Round"/>
                <a:sym typeface="Varela Round"/>
              </a:rPr>
              <a:t>Robotics</a:t>
            </a:r>
            <a:endParaRPr>
              <a:solidFill>
                <a:srgbClr val="505670"/>
              </a:solidFill>
              <a:latin typeface="Varela Round"/>
              <a:ea typeface="Varela Round"/>
              <a:cs typeface="Varela Round"/>
              <a:sym typeface="Varela Round"/>
            </a:endParaRPr>
          </a:p>
          <a:p>
            <a:pPr indent="-317500" lvl="0" marL="457200" marR="0" rtl="0" algn="l">
              <a:lnSpc>
                <a:spcPct val="115000"/>
              </a:lnSpc>
              <a:spcBef>
                <a:spcPts val="0"/>
              </a:spcBef>
              <a:spcAft>
                <a:spcPts val="0"/>
              </a:spcAft>
              <a:buClr>
                <a:srgbClr val="505670"/>
              </a:buClr>
              <a:buSzPts val="1400"/>
              <a:buFont typeface="Varela Round"/>
              <a:buChar char="▧"/>
            </a:pPr>
            <a:r>
              <a:rPr lang="en">
                <a:solidFill>
                  <a:srgbClr val="505670"/>
                </a:solidFill>
                <a:latin typeface="Varela Round"/>
                <a:ea typeface="Varela Round"/>
                <a:cs typeface="Varela Round"/>
                <a:sym typeface="Varela Round"/>
              </a:rPr>
              <a:t>Sewing</a:t>
            </a:r>
            <a:endParaRPr>
              <a:solidFill>
                <a:srgbClr val="505670"/>
              </a:solidFill>
              <a:latin typeface="Varela Round"/>
              <a:ea typeface="Varela Round"/>
              <a:cs typeface="Varela Round"/>
              <a:sym typeface="Varela Round"/>
            </a:endParaRPr>
          </a:p>
          <a:p>
            <a:pPr indent="-317500" lvl="0" marL="457200" marR="0" rtl="0" algn="l">
              <a:lnSpc>
                <a:spcPct val="115000"/>
              </a:lnSpc>
              <a:spcBef>
                <a:spcPts val="0"/>
              </a:spcBef>
              <a:spcAft>
                <a:spcPts val="0"/>
              </a:spcAft>
              <a:buClr>
                <a:srgbClr val="505670"/>
              </a:buClr>
              <a:buSzPts val="1400"/>
              <a:buFont typeface="Varela Round"/>
              <a:buChar char="▧"/>
            </a:pPr>
            <a:r>
              <a:rPr lang="en">
                <a:solidFill>
                  <a:srgbClr val="505670"/>
                </a:solidFill>
                <a:latin typeface="Varela Round"/>
                <a:ea typeface="Varela Round"/>
                <a:cs typeface="Varela Round"/>
                <a:sym typeface="Varela Round"/>
              </a:rPr>
              <a:t>Soldering</a:t>
            </a:r>
            <a:endParaRPr>
              <a:solidFill>
                <a:srgbClr val="505670"/>
              </a:solidFill>
              <a:latin typeface="Varela Round"/>
              <a:ea typeface="Varela Round"/>
              <a:cs typeface="Varela Round"/>
              <a:sym typeface="Varela Round"/>
            </a:endParaRPr>
          </a:p>
          <a:p>
            <a:pPr indent="-317500" lvl="0" marL="457200" marR="0" rtl="0" algn="l">
              <a:lnSpc>
                <a:spcPct val="115000"/>
              </a:lnSpc>
              <a:spcBef>
                <a:spcPts val="0"/>
              </a:spcBef>
              <a:spcAft>
                <a:spcPts val="0"/>
              </a:spcAft>
              <a:buClr>
                <a:srgbClr val="505670"/>
              </a:buClr>
              <a:buSzPts val="1400"/>
              <a:buFont typeface="Varela Round"/>
              <a:buChar char="▧"/>
            </a:pPr>
            <a:r>
              <a:rPr lang="en">
                <a:solidFill>
                  <a:srgbClr val="505670"/>
                </a:solidFill>
                <a:latin typeface="Varela Round"/>
                <a:ea typeface="Varela Round"/>
                <a:cs typeface="Varela Round"/>
                <a:sym typeface="Varela Round"/>
              </a:rPr>
              <a:t>Circuitry</a:t>
            </a:r>
            <a:endParaRPr>
              <a:solidFill>
                <a:srgbClr val="505670"/>
              </a:solidFill>
              <a:latin typeface="Varela Round"/>
              <a:ea typeface="Varela Round"/>
              <a:cs typeface="Varela Round"/>
              <a:sym typeface="Varela Round"/>
            </a:endParaRPr>
          </a:p>
          <a:p>
            <a:pPr indent="-317500" lvl="0" marL="457200" marR="0" rtl="0" algn="l">
              <a:lnSpc>
                <a:spcPct val="115000"/>
              </a:lnSpc>
              <a:spcBef>
                <a:spcPts val="0"/>
              </a:spcBef>
              <a:spcAft>
                <a:spcPts val="0"/>
              </a:spcAft>
              <a:buClr>
                <a:srgbClr val="505670"/>
              </a:buClr>
              <a:buSzPts val="1400"/>
              <a:buFont typeface="Varela Round"/>
              <a:buChar char="▧"/>
            </a:pPr>
            <a:r>
              <a:rPr lang="en">
                <a:solidFill>
                  <a:srgbClr val="505670"/>
                </a:solidFill>
                <a:latin typeface="Varela Round"/>
                <a:ea typeface="Varela Round"/>
                <a:cs typeface="Varela Round"/>
                <a:sym typeface="Varela Round"/>
              </a:rPr>
              <a:t>Drones</a:t>
            </a:r>
            <a:endParaRPr>
              <a:solidFill>
                <a:srgbClr val="505670"/>
              </a:solidFill>
              <a:latin typeface="Varela Round"/>
              <a:ea typeface="Varela Round"/>
              <a:cs typeface="Varela Round"/>
              <a:sym typeface="Varela Round"/>
            </a:endParaRPr>
          </a:p>
          <a:p>
            <a:pPr indent="-317500" lvl="0" marL="457200" marR="0" rtl="0" algn="l">
              <a:lnSpc>
                <a:spcPct val="115000"/>
              </a:lnSpc>
              <a:spcBef>
                <a:spcPts val="0"/>
              </a:spcBef>
              <a:spcAft>
                <a:spcPts val="0"/>
              </a:spcAft>
              <a:buClr>
                <a:srgbClr val="505670"/>
              </a:buClr>
              <a:buSzPts val="1400"/>
              <a:buFont typeface="Varela Round"/>
              <a:buChar char="▧"/>
            </a:pPr>
            <a:r>
              <a:rPr lang="en">
                <a:solidFill>
                  <a:srgbClr val="505670"/>
                </a:solidFill>
                <a:latin typeface="Varela Round"/>
                <a:ea typeface="Varela Round"/>
                <a:cs typeface="Varela Round"/>
                <a:sym typeface="Varela Round"/>
              </a:rPr>
              <a:t>And much much more!</a:t>
            </a:r>
            <a:endParaRPr>
              <a:solidFill>
                <a:srgbClr val="505670"/>
              </a:solidFill>
              <a:latin typeface="Varela Round"/>
              <a:ea typeface="Varela Round"/>
              <a:cs typeface="Varela Round"/>
              <a:sym typeface="Varela Round"/>
            </a:endParaRPr>
          </a:p>
          <a:p>
            <a:pPr indent="0" lvl="0" marL="457200" marR="0" rtl="0" algn="l">
              <a:lnSpc>
                <a:spcPct val="115000"/>
              </a:lnSpc>
              <a:spcBef>
                <a:spcPts val="600"/>
              </a:spcBef>
              <a:spcAft>
                <a:spcPts val="0"/>
              </a:spcAft>
              <a:buNone/>
            </a:pPr>
            <a:r>
              <a:rPr b="1" lang="en">
                <a:solidFill>
                  <a:srgbClr val="505670"/>
                </a:solidFill>
                <a:latin typeface="Varela Round"/>
                <a:ea typeface="Varela Round"/>
                <a:cs typeface="Varela Round"/>
                <a:sym typeface="Varela Round"/>
              </a:rPr>
              <a:t>Unique to our Space:</a:t>
            </a:r>
            <a:endParaRPr b="1">
              <a:solidFill>
                <a:srgbClr val="505670"/>
              </a:solidFill>
              <a:latin typeface="Varela Round"/>
              <a:ea typeface="Varela Round"/>
              <a:cs typeface="Varela Round"/>
              <a:sym typeface="Varela Round"/>
            </a:endParaRPr>
          </a:p>
          <a:p>
            <a:pPr indent="-317500" lvl="0" marL="457200" marR="0" rtl="0" algn="l">
              <a:lnSpc>
                <a:spcPct val="115000"/>
              </a:lnSpc>
              <a:spcBef>
                <a:spcPts val="600"/>
              </a:spcBef>
              <a:spcAft>
                <a:spcPts val="0"/>
              </a:spcAft>
              <a:buClr>
                <a:srgbClr val="505670"/>
              </a:buClr>
              <a:buSzPts val="1400"/>
              <a:buFont typeface="Varela Round"/>
              <a:buChar char="▧"/>
            </a:pPr>
            <a:r>
              <a:rPr lang="en" u="sng">
                <a:solidFill>
                  <a:schemeClr val="hlink"/>
                </a:solidFill>
                <a:latin typeface="Varela Round"/>
                <a:ea typeface="Varela Round"/>
                <a:cs typeface="Varela Round"/>
                <a:sym typeface="Varela Round"/>
                <a:hlinkClick r:id="rId3"/>
              </a:rPr>
              <a:t>Glowforge laser cutter</a:t>
            </a:r>
            <a:endParaRPr>
              <a:solidFill>
                <a:srgbClr val="505670"/>
              </a:solidFill>
              <a:latin typeface="Varela Round"/>
              <a:ea typeface="Varela Round"/>
              <a:cs typeface="Varela Round"/>
              <a:sym typeface="Varela Round"/>
            </a:endParaRPr>
          </a:p>
          <a:p>
            <a:pPr indent="-317500" lvl="0" marL="457200" marR="0" rtl="0" algn="l">
              <a:lnSpc>
                <a:spcPct val="115000"/>
              </a:lnSpc>
              <a:spcBef>
                <a:spcPts val="0"/>
              </a:spcBef>
              <a:spcAft>
                <a:spcPts val="0"/>
              </a:spcAft>
              <a:buClr>
                <a:srgbClr val="505670"/>
              </a:buClr>
              <a:buSzPts val="1400"/>
              <a:buFont typeface="Varela Round"/>
              <a:buChar char="▧"/>
            </a:pPr>
            <a:r>
              <a:rPr lang="en">
                <a:solidFill>
                  <a:srgbClr val="505670"/>
                </a:solidFill>
                <a:latin typeface="Varela Round"/>
                <a:ea typeface="Varela Round"/>
                <a:cs typeface="Varela Round"/>
                <a:sym typeface="Varela Round"/>
              </a:rPr>
              <a:t>Large number of 3D printers</a:t>
            </a:r>
            <a:endParaRPr>
              <a:solidFill>
                <a:srgbClr val="505670"/>
              </a:solidFill>
              <a:latin typeface="Varela Round"/>
              <a:ea typeface="Varela Round"/>
              <a:cs typeface="Varela Round"/>
              <a:sym typeface="Varela Round"/>
            </a:endParaRPr>
          </a:p>
          <a:p>
            <a:pPr indent="-317500" lvl="0" marL="457200" marR="0" rtl="0" algn="l">
              <a:lnSpc>
                <a:spcPct val="115000"/>
              </a:lnSpc>
              <a:spcBef>
                <a:spcPts val="0"/>
              </a:spcBef>
              <a:spcAft>
                <a:spcPts val="0"/>
              </a:spcAft>
              <a:buClr>
                <a:srgbClr val="505670"/>
              </a:buClr>
              <a:buSzPts val="1400"/>
              <a:buFont typeface="Varela Round"/>
              <a:buChar char="▧"/>
            </a:pPr>
            <a:r>
              <a:rPr lang="en">
                <a:solidFill>
                  <a:srgbClr val="505670"/>
                </a:solidFill>
                <a:latin typeface="Varela Round"/>
                <a:ea typeface="Varela Round"/>
                <a:cs typeface="Varela Round"/>
                <a:sym typeface="Varela Round"/>
              </a:rPr>
              <a:t>360 cameras</a:t>
            </a:r>
            <a:endParaRPr>
              <a:solidFill>
                <a:srgbClr val="505670"/>
              </a:solidFill>
              <a:latin typeface="Varela Round"/>
              <a:ea typeface="Varela Round"/>
              <a:cs typeface="Varela Round"/>
              <a:sym typeface="Varela Round"/>
            </a:endParaRPr>
          </a:p>
          <a:p>
            <a:pPr indent="-317500" lvl="0" marL="457200" marR="0" rtl="0" algn="l">
              <a:lnSpc>
                <a:spcPct val="115000"/>
              </a:lnSpc>
              <a:spcBef>
                <a:spcPts val="0"/>
              </a:spcBef>
              <a:spcAft>
                <a:spcPts val="0"/>
              </a:spcAft>
              <a:buClr>
                <a:srgbClr val="505670"/>
              </a:buClr>
              <a:buSzPts val="1400"/>
              <a:buFont typeface="Varela Round"/>
              <a:buChar char="▧"/>
            </a:pPr>
            <a:r>
              <a:rPr lang="en">
                <a:solidFill>
                  <a:srgbClr val="505670"/>
                </a:solidFill>
                <a:latin typeface="Varela Round"/>
                <a:ea typeface="Varela Round"/>
                <a:cs typeface="Varela Round"/>
                <a:sym typeface="Varela Round"/>
              </a:rPr>
              <a:t>VR headsets</a:t>
            </a:r>
            <a:endParaRPr>
              <a:solidFill>
                <a:srgbClr val="505670"/>
              </a:solidFill>
              <a:latin typeface="Varela Round"/>
              <a:ea typeface="Varela Round"/>
              <a:cs typeface="Varela Round"/>
              <a:sym typeface="Varela Round"/>
            </a:endParaRPr>
          </a:p>
          <a:p>
            <a:pPr indent="-317500" lvl="0" marL="457200" marR="0" rtl="0" algn="l">
              <a:lnSpc>
                <a:spcPct val="115000"/>
              </a:lnSpc>
              <a:spcBef>
                <a:spcPts val="0"/>
              </a:spcBef>
              <a:spcAft>
                <a:spcPts val="0"/>
              </a:spcAft>
              <a:buClr>
                <a:srgbClr val="505670"/>
              </a:buClr>
              <a:buSzPts val="1400"/>
              <a:buFont typeface="Varela Round"/>
              <a:buChar char="▧"/>
            </a:pPr>
            <a:r>
              <a:rPr lang="en">
                <a:solidFill>
                  <a:srgbClr val="505670"/>
                </a:solidFill>
                <a:latin typeface="Varela Round"/>
                <a:ea typeface="Varela Round"/>
                <a:cs typeface="Varela Round"/>
                <a:sym typeface="Varela Round"/>
              </a:rPr>
              <a:t>Full collection of little bits</a:t>
            </a:r>
            <a:br>
              <a:rPr lang="en">
                <a:solidFill>
                  <a:srgbClr val="505670"/>
                </a:solidFill>
                <a:latin typeface="Varela Round"/>
                <a:ea typeface="Varela Round"/>
                <a:cs typeface="Varela Round"/>
                <a:sym typeface="Varela Round"/>
              </a:rPr>
            </a:br>
            <a:endParaRPr>
              <a:solidFill>
                <a:srgbClr val="484F56"/>
              </a:solidFill>
              <a:latin typeface="Pontano Sans"/>
              <a:ea typeface="Pontano Sans"/>
              <a:cs typeface="Pontano Sans"/>
              <a:sym typeface="Pontano Sans"/>
            </a:endParaRPr>
          </a:p>
        </p:txBody>
      </p:sp>
      <p:sp>
        <p:nvSpPr>
          <p:cNvPr id="392" name="Google Shape;392;p60"/>
          <p:cNvSpPr txBox="1"/>
          <p:nvPr/>
        </p:nvSpPr>
        <p:spPr>
          <a:xfrm>
            <a:off x="1027950" y="3990350"/>
            <a:ext cx="3471900" cy="20157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b="1" lang="en">
                <a:solidFill>
                  <a:srgbClr val="484F56"/>
                </a:solidFill>
                <a:latin typeface="Pontano Sans"/>
                <a:ea typeface="Pontano Sans"/>
                <a:cs typeface="Pontano Sans"/>
                <a:sym typeface="Pontano Sans"/>
              </a:rPr>
              <a:t>Watch for Upcoming Trainings:</a:t>
            </a:r>
            <a:endParaRPr b="1">
              <a:solidFill>
                <a:srgbClr val="484F56"/>
              </a:solidFill>
              <a:latin typeface="Pontano Sans"/>
              <a:ea typeface="Pontano Sans"/>
              <a:cs typeface="Pontano Sans"/>
              <a:sym typeface="Pontano Sans"/>
            </a:endParaRPr>
          </a:p>
          <a:p>
            <a:pPr indent="0" lvl="0" marL="0" rtl="0" algn="l">
              <a:spcBef>
                <a:spcPts val="600"/>
              </a:spcBef>
              <a:spcAft>
                <a:spcPts val="0"/>
              </a:spcAft>
              <a:buNone/>
            </a:pPr>
            <a:r>
              <a:rPr lang="en" sz="1200">
                <a:solidFill>
                  <a:srgbClr val="484F56"/>
                </a:solidFill>
                <a:latin typeface="Pontano Sans"/>
                <a:ea typeface="Pontano Sans"/>
                <a:cs typeface="Pontano Sans"/>
                <a:sym typeface="Pontano Sans"/>
              </a:rPr>
              <a:t>VR/AR Regional Training</a:t>
            </a:r>
            <a:endParaRPr sz="1200">
              <a:solidFill>
                <a:srgbClr val="484F56"/>
              </a:solidFill>
              <a:latin typeface="Pontano Sans"/>
              <a:ea typeface="Pontano Sans"/>
              <a:cs typeface="Pontano Sans"/>
              <a:sym typeface="Pontano Sans"/>
            </a:endParaRPr>
          </a:p>
          <a:p>
            <a:pPr indent="0" lvl="0" marL="0" rtl="0" algn="l">
              <a:spcBef>
                <a:spcPts val="600"/>
              </a:spcBef>
              <a:spcAft>
                <a:spcPts val="0"/>
              </a:spcAft>
              <a:buNone/>
            </a:pPr>
            <a:r>
              <a:rPr lang="en" sz="1200">
                <a:solidFill>
                  <a:srgbClr val="484F56"/>
                </a:solidFill>
                <a:latin typeface="Pontano Sans"/>
                <a:ea typeface="Pontano Sans"/>
                <a:cs typeface="Pontano Sans"/>
                <a:sym typeface="Pontano Sans"/>
              </a:rPr>
              <a:t>Green Screen Regional Training</a:t>
            </a:r>
            <a:endParaRPr sz="1200">
              <a:solidFill>
                <a:srgbClr val="484F56"/>
              </a:solidFill>
              <a:latin typeface="Pontano Sans"/>
              <a:ea typeface="Pontano Sans"/>
              <a:cs typeface="Pontano Sans"/>
              <a:sym typeface="Pontano Sans"/>
            </a:endParaRPr>
          </a:p>
          <a:p>
            <a:pPr indent="0" lvl="0" marL="0" rtl="0" algn="l">
              <a:spcBef>
                <a:spcPts val="600"/>
              </a:spcBef>
              <a:spcAft>
                <a:spcPts val="0"/>
              </a:spcAft>
              <a:buNone/>
            </a:pPr>
            <a:r>
              <a:rPr lang="en" sz="1200">
                <a:solidFill>
                  <a:srgbClr val="484F56"/>
                </a:solidFill>
                <a:latin typeface="Pontano Sans"/>
                <a:ea typeface="Pontano Sans"/>
                <a:cs typeface="Pontano Sans"/>
                <a:sym typeface="Pontano Sans"/>
              </a:rPr>
              <a:t>Drone Zone Regional Offering</a:t>
            </a:r>
            <a:endParaRPr sz="1200">
              <a:solidFill>
                <a:srgbClr val="484F56"/>
              </a:solidFill>
              <a:latin typeface="Pontano Sans"/>
              <a:ea typeface="Pontano Sans"/>
              <a:cs typeface="Pontano Sans"/>
              <a:sym typeface="Pontano Sans"/>
            </a:endParaRPr>
          </a:p>
          <a:p>
            <a:pPr indent="0" lvl="0" marL="0" rtl="0" algn="l">
              <a:spcBef>
                <a:spcPts val="600"/>
              </a:spcBef>
              <a:spcAft>
                <a:spcPts val="0"/>
              </a:spcAft>
              <a:buNone/>
            </a:pPr>
            <a:r>
              <a:rPr lang="en" sz="1200">
                <a:solidFill>
                  <a:srgbClr val="484F56"/>
                </a:solidFill>
                <a:latin typeface="Pontano Sans"/>
                <a:ea typeface="Pontano Sans"/>
                <a:cs typeface="Pontano Sans"/>
                <a:sym typeface="Pontano Sans"/>
              </a:rPr>
              <a:t>How to Videos for Your Makerspace</a:t>
            </a:r>
            <a:endParaRPr sz="1200">
              <a:solidFill>
                <a:srgbClr val="484F56"/>
              </a:solidFill>
              <a:latin typeface="Pontano Sans"/>
              <a:ea typeface="Pontano Sans"/>
              <a:cs typeface="Pontano Sans"/>
              <a:sym typeface="Pontano Sans"/>
            </a:endParaRPr>
          </a:p>
          <a:p>
            <a:pPr indent="0" lvl="0" marL="0" rtl="0" algn="l">
              <a:spcBef>
                <a:spcPts val="600"/>
              </a:spcBef>
              <a:spcAft>
                <a:spcPts val="0"/>
              </a:spcAft>
              <a:buNone/>
            </a:pPr>
            <a:r>
              <a:rPr lang="en" sz="1200">
                <a:solidFill>
                  <a:srgbClr val="484F56"/>
                </a:solidFill>
                <a:latin typeface="Pontano Sans"/>
                <a:ea typeface="Pontano Sans"/>
                <a:cs typeface="Pontano Sans"/>
                <a:sym typeface="Pontano Sans"/>
              </a:rPr>
              <a:t>Cricut Regional Training</a:t>
            </a:r>
            <a:endParaRPr sz="1200">
              <a:solidFill>
                <a:srgbClr val="484F56"/>
              </a:solidFill>
              <a:latin typeface="Pontano Sans"/>
              <a:ea typeface="Pontano Sans"/>
              <a:cs typeface="Pontano Sans"/>
              <a:sym typeface="Pontano Sans"/>
            </a:endParaRPr>
          </a:p>
          <a:p>
            <a:pPr indent="0" lvl="0" marL="0" rtl="0" algn="l">
              <a:spcBef>
                <a:spcPts val="600"/>
              </a:spcBef>
              <a:spcAft>
                <a:spcPts val="0"/>
              </a:spcAft>
              <a:buNone/>
            </a:pPr>
            <a:r>
              <a:rPr lang="en" sz="1200">
                <a:solidFill>
                  <a:srgbClr val="484F56"/>
                </a:solidFill>
                <a:latin typeface="Pontano Sans"/>
                <a:ea typeface="Pontano Sans"/>
                <a:cs typeface="Pontano Sans"/>
                <a:sym typeface="Pontano Sans"/>
              </a:rPr>
              <a:t>Glowforge Regional Training</a:t>
            </a:r>
            <a:r>
              <a:rPr lang="en">
                <a:solidFill>
                  <a:srgbClr val="484F56"/>
                </a:solidFill>
                <a:latin typeface="Pontano Sans"/>
                <a:ea typeface="Pontano Sans"/>
                <a:cs typeface="Pontano Sans"/>
                <a:sym typeface="Pontano Sans"/>
              </a:rPr>
              <a:t> </a:t>
            </a:r>
            <a:endParaRPr>
              <a:solidFill>
                <a:srgbClr val="484F56"/>
              </a:solidFill>
              <a:latin typeface="Pontano Sans"/>
              <a:ea typeface="Pontano Sans"/>
              <a:cs typeface="Pontano Sans"/>
              <a:sym typeface="Pontano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1"/>
          <p:cNvSpPr txBox="1"/>
          <p:nvPr>
            <p:ph idx="4294967295" type="subTitle"/>
          </p:nvPr>
        </p:nvSpPr>
        <p:spPr>
          <a:xfrm>
            <a:off x="1622525" y="3409042"/>
            <a:ext cx="6086400" cy="586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3600"/>
              <a:t>Any questions?</a:t>
            </a:r>
            <a:endParaRPr b="1" sz="3600"/>
          </a:p>
        </p:txBody>
      </p:sp>
      <p:sp>
        <p:nvSpPr>
          <p:cNvPr id="398" name="Google Shape;398;p61"/>
          <p:cNvSpPr txBox="1"/>
          <p:nvPr>
            <p:ph idx="4294967295" type="body"/>
          </p:nvPr>
        </p:nvSpPr>
        <p:spPr>
          <a:xfrm>
            <a:off x="1056938" y="1619200"/>
            <a:ext cx="6788400" cy="129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979CB8"/>
                </a:solidFill>
              </a:rPr>
              <a:t>You can find me at:</a:t>
            </a:r>
            <a:endParaRPr>
              <a:solidFill>
                <a:srgbClr val="979CB8"/>
              </a:solidFill>
            </a:endParaRPr>
          </a:p>
          <a:p>
            <a:pPr indent="0" lvl="0" marL="0" rtl="0" algn="ctr">
              <a:spcBef>
                <a:spcPts val="0"/>
              </a:spcBef>
              <a:spcAft>
                <a:spcPts val="0"/>
              </a:spcAft>
              <a:buNone/>
            </a:pPr>
            <a:r>
              <a:rPr lang="en" u="sng">
                <a:solidFill>
                  <a:schemeClr val="hlink"/>
                </a:solidFill>
                <a:hlinkClick r:id="rId3"/>
              </a:rPr>
              <a:t>rlawrence@cayboces.org</a:t>
            </a:r>
            <a:endParaRPr>
              <a:solidFill>
                <a:srgbClr val="979CB8"/>
              </a:solidFill>
            </a:endParaRPr>
          </a:p>
          <a:p>
            <a:pPr indent="0" lvl="0" marL="0" rtl="0" algn="ctr">
              <a:spcBef>
                <a:spcPts val="0"/>
              </a:spcBef>
              <a:spcAft>
                <a:spcPts val="0"/>
              </a:spcAft>
              <a:buNone/>
            </a:pPr>
            <a:r>
              <a:rPr lang="en" u="sng">
                <a:solidFill>
                  <a:schemeClr val="hlink"/>
                </a:solidFill>
                <a:hlinkClick r:id="rId4"/>
              </a:rPr>
              <a:t>ccahill@cayboces.org</a:t>
            </a:r>
            <a:endParaRPr>
              <a:solidFill>
                <a:srgbClr val="979CB8"/>
              </a:solidFill>
            </a:endParaRPr>
          </a:p>
          <a:p>
            <a:pPr indent="0" lvl="0" marL="0" rtl="0" algn="ctr">
              <a:spcBef>
                <a:spcPts val="0"/>
              </a:spcBef>
              <a:spcAft>
                <a:spcPts val="0"/>
              </a:spcAft>
              <a:buNone/>
            </a:pPr>
            <a:r>
              <a:t/>
            </a:r>
            <a:endParaRPr>
              <a:solidFill>
                <a:srgbClr val="979CB8"/>
              </a:solidFill>
            </a:endParaRPr>
          </a:p>
        </p:txBody>
      </p:sp>
      <p:sp>
        <p:nvSpPr>
          <p:cNvPr id="399" name="Google Shape;399;p61"/>
          <p:cNvSpPr/>
          <p:nvPr/>
        </p:nvSpPr>
        <p:spPr>
          <a:xfrm>
            <a:off x="2416174" y="3343844"/>
            <a:ext cx="4257366" cy="1062265"/>
          </a:xfrm>
          <a:custGeom>
            <a:rect b="b" l="l" r="r" t="t"/>
            <a:pathLst>
              <a:path extrusionOk="0" h="66288" w="163180">
                <a:moveTo>
                  <a:pt x="90243" y="4462"/>
                </a:moveTo>
                <a:cubicBezTo>
                  <a:pt x="83154" y="411"/>
                  <a:pt x="74074" y="1064"/>
                  <a:pt x="65923" y="1544"/>
                </a:cubicBezTo>
                <a:cubicBezTo>
                  <a:pt x="51317" y="2404"/>
                  <a:pt x="36069" y="4456"/>
                  <a:pt x="23122" y="11271"/>
                </a:cubicBezTo>
                <a:cubicBezTo>
                  <a:pt x="13017" y="16590"/>
                  <a:pt x="6735" y="34520"/>
                  <a:pt x="13070" y="44021"/>
                </a:cubicBezTo>
                <a:cubicBezTo>
                  <a:pt x="21835" y="57167"/>
                  <a:pt x="41795" y="58764"/>
                  <a:pt x="57493" y="60558"/>
                </a:cubicBezTo>
                <a:cubicBezTo>
                  <a:pt x="73279" y="62362"/>
                  <a:pt x="89298" y="61844"/>
                  <a:pt x="105158" y="60882"/>
                </a:cubicBezTo>
                <a:cubicBezTo>
                  <a:pt x="125660" y="59638"/>
                  <a:pt x="157482" y="50276"/>
                  <a:pt x="158336" y="29754"/>
                </a:cubicBezTo>
                <a:cubicBezTo>
                  <a:pt x="158620" y="22933"/>
                  <a:pt x="156399" y="13869"/>
                  <a:pt x="150230" y="10947"/>
                </a:cubicBezTo>
                <a:cubicBezTo>
                  <a:pt x="140017" y="6109"/>
                  <a:pt x="128254" y="5623"/>
                  <a:pt x="117156" y="3489"/>
                </a:cubicBezTo>
                <a:cubicBezTo>
                  <a:pt x="107059" y="1548"/>
                  <a:pt x="96605" y="2637"/>
                  <a:pt x="86352" y="1868"/>
                </a:cubicBezTo>
                <a:cubicBezTo>
                  <a:pt x="69538" y="607"/>
                  <a:pt x="52189" y="-1640"/>
                  <a:pt x="35768" y="2192"/>
                </a:cubicBezTo>
                <a:cubicBezTo>
                  <a:pt x="28377" y="3917"/>
                  <a:pt x="20507" y="5025"/>
                  <a:pt x="14043" y="9002"/>
                </a:cubicBezTo>
                <a:cubicBezTo>
                  <a:pt x="5849" y="14043"/>
                  <a:pt x="-2455" y="25547"/>
                  <a:pt x="748" y="34618"/>
                </a:cubicBezTo>
                <a:cubicBezTo>
                  <a:pt x="8217" y="55774"/>
                  <a:pt x="39445" y="60369"/>
                  <a:pt x="61708" y="63152"/>
                </a:cubicBezTo>
                <a:cubicBezTo>
                  <a:pt x="92043" y="66944"/>
                  <a:pt x="130198" y="71092"/>
                  <a:pt x="152500" y="50182"/>
                </a:cubicBezTo>
                <a:cubicBezTo>
                  <a:pt x="161822" y="41442"/>
                  <a:pt x="168060" y="20139"/>
                  <a:pt x="158012" y="12244"/>
                </a:cubicBezTo>
                <a:cubicBezTo>
                  <a:pt x="155373" y="10171"/>
                  <a:pt x="151540" y="10464"/>
                  <a:pt x="148284" y="9650"/>
                </a:cubicBezTo>
                <a:cubicBezTo>
                  <a:pt x="134411" y="6182"/>
                  <a:pt x="119783" y="6732"/>
                  <a:pt x="105483" y="6732"/>
                </a:cubicBezTo>
              </a:path>
            </a:pathLst>
          </a:custGeom>
          <a:noFill/>
          <a:ln cap="flat" cmpd="sng" w="9525">
            <a:solidFill>
              <a:srgbClr val="979CB8"/>
            </a:solidFill>
            <a:prstDash val="solid"/>
            <a:round/>
            <a:headEnd len="med" w="med" type="none"/>
            <a:tailEnd len="med" w="med" type="none"/>
          </a:ln>
        </p:spPr>
      </p:sp>
      <p:cxnSp>
        <p:nvCxnSpPr>
          <p:cNvPr id="400" name="Google Shape;400;p61"/>
          <p:cNvCxnSpPr/>
          <p:nvPr/>
        </p:nvCxnSpPr>
        <p:spPr>
          <a:xfrm flipH="1">
            <a:off x="5966514" y="3316600"/>
            <a:ext cx="726900" cy="394800"/>
          </a:xfrm>
          <a:prstGeom prst="straightConnector1">
            <a:avLst/>
          </a:prstGeom>
          <a:noFill/>
          <a:ln cap="flat" cmpd="sng" w="9525">
            <a:solidFill>
              <a:srgbClr val="979CB8"/>
            </a:solidFill>
            <a:prstDash val="dash"/>
            <a:round/>
            <a:headEnd len="med" w="med" type="none"/>
            <a:tailEnd len="med" w="med" type="triangle"/>
          </a:ln>
        </p:spPr>
      </p:cxnSp>
      <p:cxnSp>
        <p:nvCxnSpPr>
          <p:cNvPr id="401" name="Google Shape;401;p61"/>
          <p:cNvCxnSpPr/>
          <p:nvPr/>
        </p:nvCxnSpPr>
        <p:spPr>
          <a:xfrm>
            <a:off x="3597266" y="3343846"/>
            <a:ext cx="196500" cy="313200"/>
          </a:xfrm>
          <a:prstGeom prst="straightConnector1">
            <a:avLst/>
          </a:prstGeom>
          <a:noFill/>
          <a:ln cap="flat" cmpd="sng" w="9525">
            <a:solidFill>
              <a:srgbClr val="979CB8"/>
            </a:solidFill>
            <a:prstDash val="dash"/>
            <a:round/>
            <a:headEnd len="med" w="med" type="none"/>
            <a:tailEnd len="med" w="med" type="triangle"/>
          </a:ln>
        </p:spPr>
      </p:cxnSp>
      <p:cxnSp>
        <p:nvCxnSpPr>
          <p:cNvPr id="402" name="Google Shape;402;p61"/>
          <p:cNvCxnSpPr/>
          <p:nvPr/>
        </p:nvCxnSpPr>
        <p:spPr>
          <a:xfrm flipH="1" rot="10800000">
            <a:off x="2674247" y="4215417"/>
            <a:ext cx="741300" cy="363300"/>
          </a:xfrm>
          <a:prstGeom prst="straightConnector1">
            <a:avLst/>
          </a:prstGeom>
          <a:noFill/>
          <a:ln cap="flat" cmpd="sng" w="9525">
            <a:solidFill>
              <a:srgbClr val="979CB8"/>
            </a:solidFill>
            <a:prstDash val="dash"/>
            <a:round/>
            <a:headEnd len="med" w="med" type="none"/>
            <a:tailEnd len="med" w="med" type="triangle"/>
          </a:ln>
        </p:spPr>
      </p:cxnSp>
      <p:cxnSp>
        <p:nvCxnSpPr>
          <p:cNvPr id="403" name="Google Shape;403;p61"/>
          <p:cNvCxnSpPr/>
          <p:nvPr/>
        </p:nvCxnSpPr>
        <p:spPr>
          <a:xfrm rot="10800000">
            <a:off x="5413959" y="4210900"/>
            <a:ext cx="160200" cy="399600"/>
          </a:xfrm>
          <a:prstGeom prst="straightConnector1">
            <a:avLst/>
          </a:prstGeom>
          <a:noFill/>
          <a:ln cap="flat" cmpd="sng" w="9525">
            <a:solidFill>
              <a:srgbClr val="979CB8"/>
            </a:solidFill>
            <a:prstDash val="dash"/>
            <a:round/>
            <a:headEnd len="med" w="med" type="none"/>
            <a:tailEnd len="med" w="med" type="triangle"/>
          </a:ln>
        </p:spPr>
      </p:cxnSp>
      <p:cxnSp>
        <p:nvCxnSpPr>
          <p:cNvPr id="404" name="Google Shape;404;p61"/>
          <p:cNvCxnSpPr/>
          <p:nvPr/>
        </p:nvCxnSpPr>
        <p:spPr>
          <a:xfrm rot="10800000">
            <a:off x="5683547" y="4179139"/>
            <a:ext cx="166800" cy="95400"/>
          </a:xfrm>
          <a:prstGeom prst="straightConnector1">
            <a:avLst/>
          </a:prstGeom>
          <a:noFill/>
          <a:ln cap="flat" cmpd="sng" w="9525">
            <a:solidFill>
              <a:srgbClr val="979CB8"/>
            </a:solidFill>
            <a:prstDash val="dash"/>
            <a:round/>
            <a:headEnd len="med" w="med" type="none"/>
            <a:tailEnd len="med" w="med" type="triangle"/>
          </a:ln>
        </p:spPr>
      </p:cxnSp>
      <p:sp>
        <p:nvSpPr>
          <p:cNvPr id="405" name="Google Shape;405;p61"/>
          <p:cNvSpPr txBox="1"/>
          <p:nvPr>
            <p:ph idx="12" type="sldNum"/>
          </p:nvPr>
        </p:nvSpPr>
        <p:spPr>
          <a:xfrm>
            <a:off x="4441801" y="4977579"/>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62"/>
          <p:cNvSpPr txBox="1"/>
          <p:nvPr>
            <p:ph type="title"/>
          </p:nvPr>
        </p:nvSpPr>
        <p:spPr>
          <a:xfrm>
            <a:off x="1027950" y="689775"/>
            <a:ext cx="7088100" cy="91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Credits</a:t>
            </a:r>
            <a:endParaRPr/>
          </a:p>
        </p:txBody>
      </p:sp>
      <p:sp>
        <p:nvSpPr>
          <p:cNvPr id="411" name="Google Shape;411;p62"/>
          <p:cNvSpPr txBox="1"/>
          <p:nvPr>
            <p:ph idx="1" type="body"/>
          </p:nvPr>
        </p:nvSpPr>
        <p:spPr>
          <a:xfrm>
            <a:off x="1070325" y="1918650"/>
            <a:ext cx="7056300" cy="4083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Special thanks for the free</a:t>
            </a:r>
            <a:r>
              <a:rPr lang="en"/>
              <a:t> resources</a:t>
            </a:r>
            <a:r>
              <a:rPr lang="en" sz="2400"/>
              <a:t>:</a:t>
            </a:r>
            <a:endParaRPr sz="2400"/>
          </a:p>
          <a:p>
            <a:pPr indent="-381000" lvl="0" marL="457200" rtl="0" algn="l">
              <a:lnSpc>
                <a:spcPct val="115000"/>
              </a:lnSpc>
              <a:spcBef>
                <a:spcPts val="600"/>
              </a:spcBef>
              <a:spcAft>
                <a:spcPts val="0"/>
              </a:spcAft>
              <a:buSzPts val="2400"/>
              <a:buChar char="▧"/>
            </a:pPr>
            <a:r>
              <a:rPr lang="en" sz="2400"/>
              <a:t>Presentation template by </a:t>
            </a:r>
            <a:r>
              <a:rPr lang="en" sz="2400" u="sng">
                <a:hlinkClick r:id="rId3"/>
              </a:rPr>
              <a:t>SlidesCarnival</a:t>
            </a:r>
            <a:endParaRPr sz="2400"/>
          </a:p>
          <a:p>
            <a:pPr indent="-381000" lvl="0" marL="457200" rtl="0" algn="l">
              <a:lnSpc>
                <a:spcPct val="115000"/>
              </a:lnSpc>
              <a:spcBef>
                <a:spcPts val="0"/>
              </a:spcBef>
              <a:spcAft>
                <a:spcPts val="0"/>
              </a:spcAft>
              <a:buSzPts val="2400"/>
              <a:buChar char="▧"/>
            </a:pPr>
            <a:r>
              <a:rPr lang="en" sz="2400"/>
              <a:t>Photographs by </a:t>
            </a:r>
            <a:r>
              <a:rPr lang="en" sz="2400" u="sng">
                <a:hlinkClick r:id="rId4"/>
              </a:rPr>
              <a:t>Unsplash</a:t>
            </a:r>
            <a:endParaRPr sz="2400"/>
          </a:p>
          <a:p>
            <a:pPr indent="-381000" lvl="0" marL="457200" rtl="0" algn="l">
              <a:lnSpc>
                <a:spcPct val="115000"/>
              </a:lnSpc>
              <a:spcBef>
                <a:spcPts val="0"/>
              </a:spcBef>
              <a:spcAft>
                <a:spcPts val="0"/>
              </a:spcAft>
              <a:buSzPts val="2400"/>
              <a:buChar char="▧"/>
            </a:pPr>
            <a:r>
              <a:rPr lang="en" sz="2400"/>
              <a:t>Backgrounds by </a:t>
            </a:r>
            <a:r>
              <a:rPr lang="en" u="sng">
                <a:hlinkClick r:id="rId5"/>
              </a:rPr>
              <a:t>Pixeden</a:t>
            </a:r>
            <a:endParaRPr sz="2400"/>
          </a:p>
        </p:txBody>
      </p:sp>
      <p:sp>
        <p:nvSpPr>
          <p:cNvPr id="412" name="Google Shape;412;p62"/>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63"/>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418" name="Google Shape;418;p63"/>
          <p:cNvPicPr preferRelativeResize="0"/>
          <p:nvPr/>
        </p:nvPicPr>
        <p:blipFill>
          <a:blip r:embed="rId3">
            <a:alphaModFix/>
          </a:blip>
          <a:stretch>
            <a:fillRect/>
          </a:stretch>
        </p:blipFill>
        <p:spPr>
          <a:xfrm>
            <a:off x="1281550" y="1082300"/>
            <a:ext cx="3000100" cy="3115492"/>
          </a:xfrm>
          <a:prstGeom prst="rect">
            <a:avLst/>
          </a:prstGeom>
          <a:noFill/>
          <a:ln>
            <a:noFill/>
          </a:ln>
        </p:spPr>
      </p:pic>
      <p:pic>
        <p:nvPicPr>
          <p:cNvPr id="419" name="Google Shape;419;p63"/>
          <p:cNvPicPr preferRelativeResize="0"/>
          <p:nvPr/>
        </p:nvPicPr>
        <p:blipFill>
          <a:blip r:embed="rId4">
            <a:alphaModFix/>
          </a:blip>
          <a:stretch>
            <a:fillRect/>
          </a:stretch>
        </p:blipFill>
        <p:spPr>
          <a:xfrm>
            <a:off x="4896775" y="2282325"/>
            <a:ext cx="2933225" cy="3519875"/>
          </a:xfrm>
          <a:prstGeom prst="rect">
            <a:avLst/>
          </a:prstGeom>
          <a:noFill/>
          <a:ln>
            <a:noFill/>
          </a:ln>
        </p:spPr>
      </p:pic>
      <p:sp>
        <p:nvSpPr>
          <p:cNvPr id="420" name="Google Shape;420;p63"/>
          <p:cNvSpPr txBox="1"/>
          <p:nvPr/>
        </p:nvSpPr>
        <p:spPr>
          <a:xfrm>
            <a:off x="1529475" y="5421700"/>
            <a:ext cx="1299300" cy="5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action="ppaction://hlinksldjump" r:id="rId5"/>
              </a:rPr>
              <a:t>BACK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7"/>
          <p:cNvSpPr txBox="1"/>
          <p:nvPr>
            <p:ph type="title"/>
          </p:nvPr>
        </p:nvSpPr>
        <p:spPr>
          <a:xfrm>
            <a:off x="1027950" y="689775"/>
            <a:ext cx="7088100" cy="91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The Innovation Space</a:t>
            </a:r>
            <a:endParaRPr sz="3600"/>
          </a:p>
        </p:txBody>
      </p:sp>
      <p:sp>
        <p:nvSpPr>
          <p:cNvPr id="159" name="Google Shape;159;p37"/>
          <p:cNvSpPr txBox="1"/>
          <p:nvPr/>
        </p:nvSpPr>
        <p:spPr>
          <a:xfrm>
            <a:off x="827950" y="2176350"/>
            <a:ext cx="7529700" cy="26577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Clr>
                <a:schemeClr val="dk1"/>
              </a:buClr>
              <a:buSzPts val="1100"/>
              <a:buFont typeface="Arial"/>
              <a:buNone/>
            </a:pPr>
            <a:r>
              <a:rPr lang="en">
                <a:solidFill>
                  <a:srgbClr val="505670"/>
                </a:solidFill>
                <a:latin typeface="Varela Round"/>
                <a:ea typeface="Varela Round"/>
                <a:cs typeface="Varela Round"/>
                <a:sym typeface="Varela Round"/>
              </a:rPr>
              <a:t>MakerSpace</a:t>
            </a:r>
            <a:endParaRPr>
              <a:solidFill>
                <a:srgbClr val="505670"/>
              </a:solidFill>
              <a:latin typeface="Varela Round"/>
              <a:ea typeface="Varela Round"/>
              <a:cs typeface="Varela Round"/>
              <a:sym typeface="Varela Round"/>
            </a:endParaRPr>
          </a:p>
          <a:p>
            <a:pPr indent="0" lvl="0" marL="0" rtl="0" algn="ctr">
              <a:spcBef>
                <a:spcPts val="600"/>
              </a:spcBef>
              <a:spcAft>
                <a:spcPts val="0"/>
              </a:spcAft>
              <a:buClr>
                <a:schemeClr val="dk1"/>
              </a:buClr>
              <a:buSzPts val="1100"/>
              <a:buFont typeface="Arial"/>
              <a:buNone/>
            </a:pPr>
            <a:r>
              <a:rPr lang="en">
                <a:solidFill>
                  <a:srgbClr val="505670"/>
                </a:solidFill>
                <a:latin typeface="Varela Round"/>
                <a:ea typeface="Varela Round"/>
                <a:cs typeface="Varela Round"/>
                <a:sym typeface="Varela Round"/>
              </a:rPr>
              <a:t>Creative Space</a:t>
            </a:r>
            <a:endParaRPr>
              <a:solidFill>
                <a:srgbClr val="505670"/>
              </a:solidFill>
              <a:latin typeface="Varela Round"/>
              <a:ea typeface="Varela Round"/>
              <a:cs typeface="Varela Round"/>
              <a:sym typeface="Varela Round"/>
            </a:endParaRPr>
          </a:p>
          <a:p>
            <a:pPr indent="0" lvl="0" marL="0" rtl="0" algn="ctr">
              <a:spcBef>
                <a:spcPts val="600"/>
              </a:spcBef>
              <a:spcAft>
                <a:spcPts val="0"/>
              </a:spcAft>
              <a:buClr>
                <a:schemeClr val="dk1"/>
              </a:buClr>
              <a:buSzPts val="1100"/>
              <a:buFont typeface="Arial"/>
              <a:buNone/>
            </a:pPr>
            <a:r>
              <a:rPr lang="en">
                <a:solidFill>
                  <a:srgbClr val="505670"/>
                </a:solidFill>
                <a:latin typeface="Varela Round"/>
                <a:ea typeface="Varela Round"/>
                <a:cs typeface="Varela Round"/>
                <a:sym typeface="Varela Round"/>
              </a:rPr>
              <a:t>FabLab</a:t>
            </a:r>
            <a:endParaRPr>
              <a:solidFill>
                <a:srgbClr val="505670"/>
              </a:solidFill>
              <a:latin typeface="Varela Round"/>
              <a:ea typeface="Varela Round"/>
              <a:cs typeface="Varela Round"/>
              <a:sym typeface="Varela Round"/>
            </a:endParaRPr>
          </a:p>
          <a:p>
            <a:pPr indent="0" lvl="0" marL="0" rtl="0" algn="ctr">
              <a:spcBef>
                <a:spcPts val="600"/>
              </a:spcBef>
              <a:spcAft>
                <a:spcPts val="0"/>
              </a:spcAft>
              <a:buClr>
                <a:schemeClr val="dk1"/>
              </a:buClr>
              <a:buSzPts val="1100"/>
              <a:buFont typeface="Arial"/>
              <a:buNone/>
            </a:pPr>
            <a:r>
              <a:rPr lang="en">
                <a:solidFill>
                  <a:srgbClr val="505670"/>
                </a:solidFill>
                <a:latin typeface="Varela Round"/>
                <a:ea typeface="Varela Round"/>
                <a:cs typeface="Varela Round"/>
                <a:sym typeface="Varela Round"/>
              </a:rPr>
              <a:t>DIY Spaces (Do it Yourself)</a:t>
            </a:r>
            <a:endParaRPr>
              <a:solidFill>
                <a:srgbClr val="505670"/>
              </a:solidFill>
              <a:latin typeface="Varela Round"/>
              <a:ea typeface="Varela Round"/>
              <a:cs typeface="Varela Round"/>
              <a:sym typeface="Varela Round"/>
            </a:endParaRPr>
          </a:p>
          <a:p>
            <a:pPr indent="0" lvl="0" marL="0" rtl="0" algn="ctr">
              <a:spcBef>
                <a:spcPts val="600"/>
              </a:spcBef>
              <a:spcAft>
                <a:spcPts val="0"/>
              </a:spcAft>
              <a:buClr>
                <a:schemeClr val="dk1"/>
              </a:buClr>
              <a:buSzPts val="1100"/>
              <a:buFont typeface="Arial"/>
              <a:buNone/>
            </a:pPr>
            <a:r>
              <a:rPr lang="en">
                <a:solidFill>
                  <a:srgbClr val="505670"/>
                </a:solidFill>
                <a:latin typeface="Varela Round"/>
                <a:ea typeface="Varela Round"/>
                <a:cs typeface="Varela Round"/>
                <a:sym typeface="Varela Round"/>
              </a:rPr>
              <a:t>Hackerspace</a:t>
            </a:r>
            <a:endParaRPr>
              <a:solidFill>
                <a:srgbClr val="505670"/>
              </a:solidFill>
              <a:latin typeface="Varela Round"/>
              <a:ea typeface="Varela Round"/>
              <a:cs typeface="Varela Round"/>
              <a:sym typeface="Varela Round"/>
            </a:endParaRPr>
          </a:p>
          <a:p>
            <a:pPr indent="0" lvl="0" marL="0" rtl="0" algn="ctr">
              <a:spcBef>
                <a:spcPts val="600"/>
              </a:spcBef>
              <a:spcAft>
                <a:spcPts val="0"/>
              </a:spcAft>
              <a:buClr>
                <a:schemeClr val="dk1"/>
              </a:buClr>
              <a:buSzPts val="1100"/>
              <a:buFont typeface="Arial"/>
              <a:buNone/>
            </a:pPr>
            <a:r>
              <a:rPr lang="en">
                <a:solidFill>
                  <a:srgbClr val="505670"/>
                </a:solidFill>
                <a:latin typeface="Varela Round"/>
                <a:ea typeface="Varela Round"/>
                <a:cs typeface="Varela Round"/>
                <a:sym typeface="Varela Round"/>
              </a:rPr>
              <a:t>Collaborative Work Space</a:t>
            </a:r>
            <a:endParaRPr>
              <a:solidFill>
                <a:srgbClr val="505670"/>
              </a:solidFill>
              <a:latin typeface="Varela Round"/>
              <a:ea typeface="Varela Round"/>
              <a:cs typeface="Varela Round"/>
              <a:sym typeface="Varela Round"/>
            </a:endParaRPr>
          </a:p>
          <a:p>
            <a:pPr indent="0" lvl="0" marL="0" rtl="0" algn="ctr">
              <a:spcBef>
                <a:spcPts val="600"/>
              </a:spcBef>
              <a:spcAft>
                <a:spcPts val="0"/>
              </a:spcAft>
              <a:buClr>
                <a:schemeClr val="dk1"/>
              </a:buClr>
              <a:buSzPts val="1100"/>
              <a:buFont typeface="Arial"/>
              <a:buNone/>
            </a:pPr>
            <a:r>
              <a:rPr lang="en">
                <a:solidFill>
                  <a:srgbClr val="505670"/>
                </a:solidFill>
                <a:latin typeface="Varela Round"/>
                <a:ea typeface="Varela Round"/>
                <a:cs typeface="Varela Round"/>
                <a:sym typeface="Varela Round"/>
              </a:rPr>
              <a:t>Renovated Learning </a:t>
            </a:r>
            <a:r>
              <a:rPr lang="en">
                <a:solidFill>
                  <a:srgbClr val="505670"/>
                </a:solidFill>
                <a:latin typeface="Varela Round"/>
                <a:ea typeface="Varela Round"/>
                <a:cs typeface="Varela Round"/>
                <a:sym typeface="Varela Round"/>
              </a:rPr>
              <a:t>Spaces</a:t>
            </a:r>
            <a:endParaRPr>
              <a:solidFill>
                <a:srgbClr val="505670"/>
              </a:solidFill>
              <a:latin typeface="Varela Round"/>
              <a:ea typeface="Varela Round"/>
              <a:cs typeface="Varela Round"/>
              <a:sym typeface="Varela Round"/>
            </a:endParaRPr>
          </a:p>
          <a:p>
            <a:pPr indent="0" lvl="0" marL="0" rtl="0" algn="ctr">
              <a:spcBef>
                <a:spcPts val="600"/>
              </a:spcBef>
              <a:spcAft>
                <a:spcPts val="0"/>
              </a:spcAft>
              <a:buClr>
                <a:schemeClr val="dk1"/>
              </a:buClr>
              <a:buSzPts val="1100"/>
              <a:buFont typeface="Arial"/>
              <a:buNone/>
            </a:pPr>
            <a:r>
              <a:rPr lang="en">
                <a:solidFill>
                  <a:srgbClr val="505670"/>
                </a:solidFill>
                <a:latin typeface="Varela Round"/>
                <a:ea typeface="Varela Round"/>
                <a:cs typeface="Varela Round"/>
                <a:sym typeface="Varela Round"/>
              </a:rPr>
              <a:t>Co-working Spaces</a:t>
            </a:r>
            <a:endParaRPr>
              <a:solidFill>
                <a:srgbClr val="505670"/>
              </a:solidFill>
              <a:latin typeface="Varela Round"/>
              <a:ea typeface="Varela Round"/>
              <a:cs typeface="Varela Round"/>
              <a:sym typeface="Varela Round"/>
            </a:endParaRPr>
          </a:p>
          <a:p>
            <a:pPr indent="0" lvl="0" marL="0" rtl="0" algn="ctr">
              <a:spcBef>
                <a:spcPts val="600"/>
              </a:spcBef>
              <a:spcAft>
                <a:spcPts val="0"/>
              </a:spcAft>
              <a:buClr>
                <a:schemeClr val="dk1"/>
              </a:buClr>
              <a:buSzPts val="1100"/>
              <a:buFont typeface="Arial"/>
              <a:buNone/>
            </a:pPr>
            <a:r>
              <a:t/>
            </a:r>
            <a:endParaRPr>
              <a:solidFill>
                <a:srgbClr val="505670"/>
              </a:solidFill>
              <a:latin typeface="Varela Round"/>
              <a:ea typeface="Varela Round"/>
              <a:cs typeface="Varela Round"/>
              <a:sym typeface="Varela Round"/>
            </a:endParaRPr>
          </a:p>
          <a:p>
            <a:pPr indent="0" lvl="0" marL="0" rtl="0" algn="ctr">
              <a:spcBef>
                <a:spcPts val="600"/>
              </a:spcBef>
              <a:spcAft>
                <a:spcPts val="0"/>
              </a:spcAft>
              <a:buNone/>
            </a:pPr>
            <a:r>
              <a:t/>
            </a:r>
            <a:endParaRPr>
              <a:solidFill>
                <a:srgbClr val="505670"/>
              </a:solidFill>
              <a:latin typeface="Varela Round"/>
              <a:ea typeface="Varela Round"/>
              <a:cs typeface="Varela Round"/>
              <a:sym typeface="Varela Round"/>
            </a:endParaRPr>
          </a:p>
        </p:txBody>
      </p:sp>
      <p:sp>
        <p:nvSpPr>
          <p:cNvPr id="160" name="Google Shape;160;p37"/>
          <p:cNvSpPr txBox="1"/>
          <p:nvPr/>
        </p:nvSpPr>
        <p:spPr>
          <a:xfrm>
            <a:off x="1101150" y="4839750"/>
            <a:ext cx="6941700" cy="12006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None/>
            </a:pPr>
            <a:r>
              <a:rPr b="1" lang="en" sz="1200">
                <a:solidFill>
                  <a:srgbClr val="505670"/>
                </a:solidFill>
                <a:latin typeface="Varela Round"/>
                <a:ea typeface="Varela Round"/>
                <a:cs typeface="Varela Round"/>
                <a:sym typeface="Varela Round"/>
              </a:rPr>
              <a:t>More info on creative spaces</a:t>
            </a:r>
            <a:endParaRPr b="1" sz="1200">
              <a:solidFill>
                <a:srgbClr val="505670"/>
              </a:solidFill>
              <a:latin typeface="Varela Round"/>
              <a:ea typeface="Varela Round"/>
              <a:cs typeface="Varela Round"/>
              <a:sym typeface="Varela Round"/>
            </a:endParaRPr>
          </a:p>
          <a:p>
            <a:pPr indent="0" lvl="0" marL="0" rtl="0" algn="l">
              <a:spcBef>
                <a:spcPts val="1000"/>
              </a:spcBef>
              <a:spcAft>
                <a:spcPts val="0"/>
              </a:spcAft>
              <a:buNone/>
            </a:pPr>
            <a:r>
              <a:rPr lang="en" sz="1200" u="sng">
                <a:solidFill>
                  <a:schemeClr val="hlink"/>
                </a:solidFill>
                <a:latin typeface="Varela Round"/>
                <a:ea typeface="Varela Round"/>
                <a:cs typeface="Varela Round"/>
                <a:sym typeface="Varela Round"/>
                <a:hlinkClick r:id="rId3"/>
              </a:rPr>
              <a:t>http://renovatedlearning.com/makerspace-resources/</a:t>
            </a:r>
            <a:endParaRPr sz="1200">
              <a:solidFill>
                <a:srgbClr val="505670"/>
              </a:solidFill>
              <a:latin typeface="Varela Round"/>
              <a:ea typeface="Varela Round"/>
              <a:cs typeface="Varela Round"/>
              <a:sym typeface="Varela Round"/>
            </a:endParaRPr>
          </a:p>
          <a:p>
            <a:pPr indent="0" lvl="0" marL="0" rtl="0" algn="l">
              <a:spcBef>
                <a:spcPts val="1000"/>
              </a:spcBef>
              <a:spcAft>
                <a:spcPts val="0"/>
              </a:spcAft>
              <a:buNone/>
            </a:pPr>
            <a:r>
              <a:rPr lang="en" sz="1200" u="sng">
                <a:solidFill>
                  <a:schemeClr val="hlink"/>
                </a:solidFill>
                <a:latin typeface="Varela Round"/>
                <a:ea typeface="Varela Round"/>
                <a:cs typeface="Varela Round"/>
                <a:sym typeface="Varela Round"/>
                <a:hlinkClick r:id="rId4"/>
              </a:rPr>
              <a:t>http://www.makerspaceforeducation.com/design-thinking.html</a:t>
            </a:r>
            <a:endParaRPr sz="1200">
              <a:solidFill>
                <a:srgbClr val="505670"/>
              </a:solidFill>
              <a:latin typeface="Varela Round"/>
              <a:ea typeface="Varela Round"/>
              <a:cs typeface="Varela Round"/>
              <a:sym typeface="Varela Round"/>
            </a:endParaRPr>
          </a:p>
          <a:p>
            <a:pPr indent="0" lvl="0" marL="0" rtl="0" algn="l">
              <a:spcBef>
                <a:spcPts val="1000"/>
              </a:spcBef>
              <a:spcAft>
                <a:spcPts val="0"/>
              </a:spcAft>
              <a:buNone/>
            </a:pPr>
            <a:r>
              <a:t/>
            </a:r>
            <a:endParaRPr sz="1200">
              <a:solidFill>
                <a:srgbClr val="505670"/>
              </a:solidFill>
              <a:latin typeface="Varela Round"/>
              <a:ea typeface="Varela Round"/>
              <a:cs typeface="Varela Round"/>
              <a:sym typeface="Varela Round"/>
            </a:endParaRPr>
          </a:p>
          <a:p>
            <a:pPr indent="0" lvl="0" marL="0" rtl="0" algn="l">
              <a:spcBef>
                <a:spcPts val="1000"/>
              </a:spcBef>
              <a:spcAft>
                <a:spcPts val="0"/>
              </a:spcAft>
              <a:buNone/>
            </a:pPr>
            <a:r>
              <a:t/>
            </a:r>
            <a:endParaRPr sz="1200">
              <a:solidFill>
                <a:srgbClr val="505670"/>
              </a:solidFill>
              <a:latin typeface="Varela Round"/>
              <a:ea typeface="Varela Round"/>
              <a:cs typeface="Varela Round"/>
              <a:sym typeface="Varela Round"/>
            </a:endParaRPr>
          </a:p>
          <a:p>
            <a:pPr indent="0" lvl="0" marL="0" rtl="0" algn="l">
              <a:spcBef>
                <a:spcPts val="1000"/>
              </a:spcBef>
              <a:spcAft>
                <a:spcPts val="0"/>
              </a:spcAft>
              <a:buNone/>
            </a:pPr>
            <a:r>
              <a:t/>
            </a:r>
            <a:endParaRPr sz="1200">
              <a:solidFill>
                <a:srgbClr val="505670"/>
              </a:solidFill>
              <a:latin typeface="Varela Round"/>
              <a:ea typeface="Varela Round"/>
              <a:cs typeface="Varela Round"/>
              <a:sym typeface="Varela Round"/>
            </a:endParaRPr>
          </a:p>
          <a:p>
            <a:pPr indent="0" lvl="0" marL="0" rtl="0" algn="l">
              <a:spcBef>
                <a:spcPts val="1000"/>
              </a:spcBef>
              <a:spcAft>
                <a:spcPts val="1000"/>
              </a:spcAft>
              <a:buNone/>
            </a:pPr>
            <a:r>
              <a:t/>
            </a:r>
            <a:endParaRPr sz="1200">
              <a:solidFill>
                <a:srgbClr val="505670"/>
              </a:solidFill>
              <a:latin typeface="Varela Round"/>
              <a:ea typeface="Varela Round"/>
              <a:cs typeface="Varela Round"/>
              <a:sym typeface="Varela Round"/>
            </a:endParaRPr>
          </a:p>
        </p:txBody>
      </p:sp>
      <p:sp>
        <p:nvSpPr>
          <p:cNvPr id="161" name="Google Shape;161;p37"/>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62" name="Google Shape;162;p37"/>
          <p:cNvSpPr txBox="1"/>
          <p:nvPr/>
        </p:nvSpPr>
        <p:spPr>
          <a:xfrm>
            <a:off x="827950" y="1696900"/>
            <a:ext cx="7529700" cy="4929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b="1" lang="en" sz="1800">
                <a:solidFill>
                  <a:srgbClr val="01ABCF"/>
                </a:solidFill>
                <a:latin typeface="Varela Round"/>
                <a:ea typeface="Varela Round"/>
                <a:cs typeface="Varela Round"/>
                <a:sym typeface="Varela Round"/>
              </a:rPr>
              <a:t>Other Terms:</a:t>
            </a:r>
            <a:endParaRPr sz="1800">
              <a:solidFill>
                <a:srgbClr val="505670"/>
              </a:solidFill>
              <a:latin typeface="Varela Round"/>
              <a:ea typeface="Varela Round"/>
              <a:cs typeface="Varela Round"/>
              <a:sym typeface="Varela Round"/>
            </a:endParaRPr>
          </a:p>
          <a:p>
            <a:pPr indent="0" lvl="0" marL="0" rtl="0" algn="l">
              <a:spcBef>
                <a:spcPts val="600"/>
              </a:spcBef>
              <a:spcAft>
                <a:spcPts val="0"/>
              </a:spcAft>
              <a:buClr>
                <a:schemeClr val="dk1"/>
              </a:buClr>
              <a:buSzPts val="1100"/>
              <a:buFont typeface="Arial"/>
              <a:buNone/>
            </a:pPr>
            <a:r>
              <a:t/>
            </a:r>
            <a:endParaRPr>
              <a:solidFill>
                <a:srgbClr val="505670"/>
              </a:solidFill>
              <a:latin typeface="Varela Round"/>
              <a:ea typeface="Varela Round"/>
              <a:cs typeface="Varela Round"/>
              <a:sym typeface="Varela Round"/>
            </a:endParaRPr>
          </a:p>
          <a:p>
            <a:pPr indent="0" lvl="0" marL="0" rtl="0" algn="l">
              <a:spcBef>
                <a:spcPts val="600"/>
              </a:spcBef>
              <a:spcAft>
                <a:spcPts val="0"/>
              </a:spcAft>
              <a:buClr>
                <a:schemeClr val="dk1"/>
              </a:buClr>
              <a:buSzPts val="1100"/>
              <a:buFont typeface="Arial"/>
              <a:buNone/>
            </a:pPr>
            <a:r>
              <a:t/>
            </a:r>
            <a:endParaRPr>
              <a:solidFill>
                <a:srgbClr val="505670"/>
              </a:solidFill>
              <a:latin typeface="Varela Round"/>
              <a:ea typeface="Varela Round"/>
              <a:cs typeface="Varela Round"/>
              <a:sym typeface="Varela Round"/>
            </a:endParaRPr>
          </a:p>
          <a:p>
            <a:pPr indent="0" lvl="0" marL="0" rtl="0" algn="l">
              <a:spcBef>
                <a:spcPts val="600"/>
              </a:spcBef>
              <a:spcAft>
                <a:spcPts val="0"/>
              </a:spcAft>
              <a:buNone/>
            </a:pPr>
            <a:r>
              <a:t/>
            </a:r>
            <a:endParaRPr>
              <a:solidFill>
                <a:srgbClr val="505670"/>
              </a:solidFill>
              <a:latin typeface="Varela Round"/>
              <a:ea typeface="Varela Round"/>
              <a:cs typeface="Varela Round"/>
              <a:sym typeface="Varela Round"/>
            </a:endParaRPr>
          </a:p>
        </p:txBody>
      </p:sp>
    </p:spTree>
  </p:cSld>
  <p:clrMapOvr>
    <a:masterClrMapping/>
  </p:clrMapOvr>
  <p:transition>
    <p:push/>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64"/>
          <p:cNvSpPr txBox="1"/>
          <p:nvPr>
            <p:ph type="title"/>
          </p:nvPr>
        </p:nvSpPr>
        <p:spPr>
          <a:xfrm>
            <a:off x="1027950" y="689775"/>
            <a:ext cx="7088100" cy="91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Works Cited</a:t>
            </a:r>
            <a:endParaRPr/>
          </a:p>
        </p:txBody>
      </p:sp>
      <p:sp>
        <p:nvSpPr>
          <p:cNvPr id="426" name="Google Shape;426;p64"/>
          <p:cNvSpPr txBox="1"/>
          <p:nvPr>
            <p:ph idx="1" type="body"/>
          </p:nvPr>
        </p:nvSpPr>
        <p:spPr>
          <a:xfrm>
            <a:off x="1070325" y="1918650"/>
            <a:ext cx="7056300" cy="4083000"/>
          </a:xfrm>
          <a:prstGeom prst="rect">
            <a:avLst/>
          </a:prstGeom>
        </p:spPr>
        <p:txBody>
          <a:bodyPr anchorCtr="0" anchor="t" bIns="91425" lIns="91425" spcFirstLastPara="1" rIns="91425" wrap="square" tIns="91425">
            <a:noAutofit/>
          </a:bodyPr>
          <a:lstStyle/>
          <a:p>
            <a:pPr indent="0" lvl="0" marL="0" marR="0" rtl="0" algn="l">
              <a:lnSpc>
                <a:spcPct val="100000"/>
              </a:lnSpc>
              <a:spcBef>
                <a:spcPts val="600"/>
              </a:spcBef>
              <a:spcAft>
                <a:spcPts val="0"/>
              </a:spcAft>
              <a:buNone/>
            </a:pPr>
            <a:r>
              <a:rPr lang="en" sz="1400"/>
              <a:t>Martinez, S. L., &amp; Stager, G. (2013). Invent to learn: Making, tinkering, and engineering in the classroom.</a:t>
            </a:r>
            <a:endParaRPr sz="1400"/>
          </a:p>
          <a:p>
            <a:pPr indent="0" lvl="0" marL="0" marR="0" rtl="0" algn="l">
              <a:lnSpc>
                <a:spcPct val="100000"/>
              </a:lnSpc>
              <a:spcBef>
                <a:spcPts val="600"/>
              </a:spcBef>
              <a:spcAft>
                <a:spcPts val="0"/>
              </a:spcAft>
              <a:buNone/>
            </a:pPr>
            <a:br>
              <a:rPr lang="en" sz="1400"/>
            </a:br>
            <a:r>
              <a:rPr lang="en" sz="1400"/>
              <a:t>Polya, George. (1945). How to Solve It:  ANew Aspect of Mathematical Method Princeton, NJ: Princeton </a:t>
            </a:r>
            <a:r>
              <a:rPr lang="en" sz="1400"/>
              <a:t>University</a:t>
            </a:r>
            <a:r>
              <a:rPr lang="en" sz="1400"/>
              <a:t> Press.</a:t>
            </a:r>
            <a:endParaRPr sz="1400"/>
          </a:p>
          <a:p>
            <a:pPr indent="0" lvl="0" marL="0" marR="0" rtl="0" algn="l">
              <a:lnSpc>
                <a:spcPct val="100000"/>
              </a:lnSpc>
              <a:spcBef>
                <a:spcPts val="600"/>
              </a:spcBef>
              <a:spcAft>
                <a:spcPts val="0"/>
              </a:spcAft>
              <a:buNone/>
            </a:pPr>
            <a:r>
              <a:t/>
            </a:r>
            <a:endParaRPr sz="1200"/>
          </a:p>
          <a:p>
            <a:pPr indent="0" lvl="0" marL="0" marR="0" rtl="0" algn="l">
              <a:lnSpc>
                <a:spcPct val="100000"/>
              </a:lnSpc>
              <a:spcBef>
                <a:spcPts val="600"/>
              </a:spcBef>
              <a:spcAft>
                <a:spcPts val="0"/>
              </a:spcAft>
              <a:buNone/>
            </a:pPr>
            <a:r>
              <a:rPr lang="en" sz="1400"/>
              <a:t>Resnick, Mitchel. (2007). </a:t>
            </a:r>
            <a:r>
              <a:rPr i="1" lang="en" sz="1400"/>
              <a:t>All I Really Need to Know</a:t>
            </a:r>
            <a:r>
              <a:rPr lang="en" sz="1400"/>
              <a:t> (About Creative Thinking)</a:t>
            </a:r>
            <a:r>
              <a:rPr i="1" lang="en" sz="1400"/>
              <a:t> I Learned </a:t>
            </a:r>
            <a:r>
              <a:rPr lang="en" sz="1400"/>
              <a:t>(By </a:t>
            </a:r>
            <a:r>
              <a:rPr lang="en" sz="1400"/>
              <a:t>Studying</a:t>
            </a:r>
            <a:r>
              <a:rPr lang="en" sz="1400"/>
              <a:t> How </a:t>
            </a:r>
            <a:r>
              <a:rPr lang="en" sz="1400"/>
              <a:t>Children</a:t>
            </a:r>
            <a:r>
              <a:rPr lang="en" sz="1400"/>
              <a:t> Learn) </a:t>
            </a:r>
            <a:r>
              <a:rPr i="1" lang="en" sz="1400"/>
              <a:t>in Kindergarten</a:t>
            </a:r>
            <a:r>
              <a:rPr lang="en" sz="1400"/>
              <a:t>.  Paper Presented at </a:t>
            </a:r>
            <a:r>
              <a:rPr lang="en" sz="1400"/>
              <a:t>the</a:t>
            </a:r>
            <a:r>
              <a:rPr lang="en" sz="1400"/>
              <a:t> Proceedings of the 6th ACM SIGCHI conference on </a:t>
            </a:r>
            <a:r>
              <a:rPr lang="en" sz="1400"/>
              <a:t>Creativity</a:t>
            </a:r>
            <a:r>
              <a:rPr lang="en" sz="1400"/>
              <a:t> &amp; cognition.</a:t>
            </a:r>
            <a:endParaRPr sz="1400"/>
          </a:p>
          <a:p>
            <a:pPr indent="0" lvl="0" marL="0" marR="0" rtl="0" algn="l">
              <a:lnSpc>
                <a:spcPct val="100000"/>
              </a:lnSpc>
              <a:spcBef>
                <a:spcPts val="600"/>
              </a:spcBef>
              <a:spcAft>
                <a:spcPts val="0"/>
              </a:spcAft>
              <a:buNone/>
            </a:pPr>
            <a:br>
              <a:rPr lang="en" sz="1400"/>
            </a:br>
            <a:br>
              <a:rPr lang="en" sz="1400"/>
            </a:br>
            <a:br>
              <a:rPr lang="en"/>
            </a:br>
            <a:br>
              <a:rPr lang="en"/>
            </a:br>
            <a:endParaRPr/>
          </a:p>
        </p:txBody>
      </p:sp>
      <p:sp>
        <p:nvSpPr>
          <p:cNvPr id="427" name="Google Shape;427;p64"/>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8"/>
          <p:cNvSpPr txBox="1"/>
          <p:nvPr>
            <p:ph type="title"/>
          </p:nvPr>
        </p:nvSpPr>
        <p:spPr>
          <a:xfrm>
            <a:off x="1027950" y="689775"/>
            <a:ext cx="7088100" cy="91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is an Innovation Space?</a:t>
            </a:r>
            <a:endParaRPr/>
          </a:p>
        </p:txBody>
      </p:sp>
      <p:sp>
        <p:nvSpPr>
          <p:cNvPr id="168" name="Google Shape;168;p38"/>
          <p:cNvSpPr txBox="1"/>
          <p:nvPr>
            <p:ph idx="1" type="body"/>
          </p:nvPr>
        </p:nvSpPr>
        <p:spPr>
          <a:xfrm>
            <a:off x="4896775" y="1779075"/>
            <a:ext cx="3080400" cy="3478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t>A collaborative work space used for making, learning, exploring and sharing.  Makers utilize high tech tools such as 3D Printers and advanced cutting machines to no tech tools such as yarn and cardboard.</a:t>
            </a:r>
            <a:endParaRPr sz="2000"/>
          </a:p>
        </p:txBody>
      </p:sp>
      <p:sp>
        <p:nvSpPr>
          <p:cNvPr id="169" name="Google Shape;169;p38"/>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70" name="Google Shape;170;p38"/>
          <p:cNvPicPr preferRelativeResize="0"/>
          <p:nvPr/>
        </p:nvPicPr>
        <p:blipFill>
          <a:blip r:embed="rId3">
            <a:alphaModFix/>
          </a:blip>
          <a:stretch>
            <a:fillRect/>
          </a:stretch>
        </p:blipFill>
        <p:spPr>
          <a:xfrm rot="5400000">
            <a:off x="711200" y="2095824"/>
            <a:ext cx="2528950" cy="1895450"/>
          </a:xfrm>
          <a:prstGeom prst="rect">
            <a:avLst/>
          </a:prstGeom>
          <a:noFill/>
          <a:ln>
            <a:noFill/>
          </a:ln>
          <a:effectLst>
            <a:outerShdw blurRad="57150" rotWithShape="0" algn="bl" dir="5400000" dist="19050">
              <a:srgbClr val="000000">
                <a:alpha val="50000"/>
              </a:srgbClr>
            </a:outerShdw>
          </a:effectLst>
        </p:spPr>
      </p:pic>
      <p:pic>
        <p:nvPicPr>
          <p:cNvPr id="171" name="Google Shape;171;p38"/>
          <p:cNvPicPr preferRelativeResize="0"/>
          <p:nvPr/>
        </p:nvPicPr>
        <p:blipFill>
          <a:blip r:embed="rId4">
            <a:alphaModFix/>
          </a:blip>
          <a:stretch>
            <a:fillRect/>
          </a:stretch>
        </p:blipFill>
        <p:spPr>
          <a:xfrm>
            <a:off x="2363575" y="3294075"/>
            <a:ext cx="2265676" cy="1583150"/>
          </a:xfrm>
          <a:prstGeom prst="rect">
            <a:avLst/>
          </a:prstGeom>
          <a:noFill/>
          <a:ln>
            <a:noFill/>
          </a:ln>
        </p:spPr>
      </p:pic>
      <p:pic>
        <p:nvPicPr>
          <p:cNvPr id="172" name="Google Shape;172;p38"/>
          <p:cNvPicPr preferRelativeResize="0"/>
          <p:nvPr/>
        </p:nvPicPr>
        <p:blipFill>
          <a:blip r:embed="rId5">
            <a:alphaModFix/>
          </a:blip>
          <a:stretch>
            <a:fillRect/>
          </a:stretch>
        </p:blipFill>
        <p:spPr>
          <a:xfrm>
            <a:off x="1210601" y="4486823"/>
            <a:ext cx="2265676" cy="1527577"/>
          </a:xfrm>
          <a:prstGeom prst="rect">
            <a:avLst/>
          </a:prstGeom>
          <a:noFill/>
          <a:ln>
            <a:noFill/>
          </a:ln>
        </p:spPr>
      </p:pic>
      <p:sp>
        <p:nvSpPr>
          <p:cNvPr id="173" name="Google Shape;173;p38"/>
          <p:cNvSpPr txBox="1"/>
          <p:nvPr/>
        </p:nvSpPr>
        <p:spPr>
          <a:xfrm>
            <a:off x="3476275" y="5060138"/>
            <a:ext cx="1705800" cy="57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t>Robotics Camp</a:t>
            </a:r>
            <a:endParaRPr b="1" sz="1000"/>
          </a:p>
          <a:p>
            <a:pPr indent="0" lvl="0" marL="0" rtl="0" algn="l">
              <a:spcBef>
                <a:spcPts val="0"/>
              </a:spcBef>
              <a:spcAft>
                <a:spcPts val="0"/>
              </a:spcAft>
              <a:buNone/>
            </a:pPr>
            <a:r>
              <a:rPr lang="en" sz="1000"/>
              <a:t>Drones</a:t>
            </a:r>
            <a:endParaRPr sz="1000"/>
          </a:p>
          <a:p>
            <a:pPr indent="0" lvl="0" marL="0" rtl="0" algn="l">
              <a:spcBef>
                <a:spcPts val="0"/>
              </a:spcBef>
              <a:spcAft>
                <a:spcPts val="0"/>
              </a:spcAft>
              <a:buNone/>
            </a:pPr>
            <a:r>
              <a:rPr lang="en" sz="1000"/>
              <a:t>Makerspace</a:t>
            </a:r>
            <a:endParaRPr sz="1000"/>
          </a:p>
          <a:p>
            <a:pPr indent="0" lvl="0" marL="0" rtl="0" algn="l">
              <a:spcBef>
                <a:spcPts val="0"/>
              </a:spcBef>
              <a:spcAft>
                <a:spcPts val="0"/>
              </a:spcAft>
              <a:buNone/>
            </a:pPr>
            <a:r>
              <a:rPr lang="en" sz="1000"/>
              <a:t>Lego Robotics</a:t>
            </a:r>
            <a:endParaRPr sz="1000"/>
          </a:p>
          <a:p>
            <a:pPr indent="0" lvl="0" marL="0" rtl="0" algn="l">
              <a:spcBef>
                <a:spcPts val="0"/>
              </a:spcBef>
              <a:spcAft>
                <a:spcPts val="0"/>
              </a:spcAft>
              <a:buNone/>
            </a:pPr>
            <a:r>
              <a:rPr lang="en" sz="1000"/>
              <a:t>3D Printing</a:t>
            </a:r>
            <a:endParaRPr sz="1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animEffect filter="fade" transition="in">
                                      <p:cBhvr>
                                        <p:cTn dur="1000"/>
                                        <p:tgtEl>
                                          <p:spTgt spid="16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9"/>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descr="Rubik's cube is more than a puzzle- it's a question waiting to be answered. And when the right person finds the right question, it can set them on a journey to change the world. We salute Ernő Rubik and everyone helping young minds find the questions that challenge, excite, and let them see the world in a new way.&#10;&#10;See artists and designers remixing the Rubik's Cube at http://chrome.com/cubelab&#10;" id="179" name="Google Shape;179;p39" title="Rubik's Cube: A question, waiting to be answered">
            <a:hlinkClick r:id="rId3"/>
          </p:cNvPr>
          <p:cNvPicPr preferRelativeResize="0"/>
          <p:nvPr/>
        </p:nvPicPr>
        <p:blipFill>
          <a:blip r:embed="rId4">
            <a:alphaModFix/>
          </a:blip>
          <a:stretch>
            <a:fillRect/>
          </a:stretch>
        </p:blipFill>
        <p:spPr>
          <a:xfrm>
            <a:off x="801050" y="562975"/>
            <a:ext cx="7760759" cy="5820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40"/>
          <p:cNvSpPr txBox="1"/>
          <p:nvPr>
            <p:ph type="title"/>
          </p:nvPr>
        </p:nvSpPr>
        <p:spPr>
          <a:xfrm>
            <a:off x="1027950" y="689775"/>
            <a:ext cx="7088100" cy="91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Why is Maker Education so Important?</a:t>
            </a:r>
            <a:endParaRPr/>
          </a:p>
        </p:txBody>
      </p:sp>
      <p:sp>
        <p:nvSpPr>
          <p:cNvPr id="185" name="Google Shape;185;p40"/>
          <p:cNvSpPr txBox="1"/>
          <p:nvPr>
            <p:ph idx="1" type="body"/>
          </p:nvPr>
        </p:nvSpPr>
        <p:spPr>
          <a:xfrm>
            <a:off x="1094275" y="1600275"/>
            <a:ext cx="7056300" cy="40830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u="sng">
                <a:solidFill>
                  <a:schemeClr val="hlink"/>
                </a:solidFill>
                <a:hlinkClick r:id="rId3"/>
              </a:rPr>
              <a:t>Helps prepare youth for a future we can’t yet imagine</a:t>
            </a:r>
            <a:endParaRPr/>
          </a:p>
          <a:p>
            <a:pPr indent="-381000" lvl="0" marL="457200" rtl="0" algn="l">
              <a:spcBef>
                <a:spcPts val="0"/>
              </a:spcBef>
              <a:spcAft>
                <a:spcPts val="0"/>
              </a:spcAft>
              <a:buSzPts val="2400"/>
              <a:buChar char="▧"/>
            </a:pPr>
            <a:r>
              <a:rPr lang="en"/>
              <a:t>Creates opportunities that student may never encounter otherwise</a:t>
            </a:r>
            <a:endParaRPr/>
          </a:p>
          <a:p>
            <a:pPr indent="-381000" lvl="0" marL="457200" rtl="0" algn="l">
              <a:spcBef>
                <a:spcPts val="0"/>
              </a:spcBef>
              <a:spcAft>
                <a:spcPts val="0"/>
              </a:spcAft>
              <a:buSzPts val="2400"/>
              <a:buChar char="▧"/>
            </a:pPr>
            <a:r>
              <a:rPr lang="en"/>
              <a:t>Facilitates activities that inspire confidence and help them acquire applicable skills</a:t>
            </a:r>
            <a:endParaRPr/>
          </a:p>
          <a:p>
            <a:pPr indent="-381000" lvl="0" marL="457200" rtl="0" algn="l">
              <a:spcBef>
                <a:spcPts val="0"/>
              </a:spcBef>
              <a:spcAft>
                <a:spcPts val="0"/>
              </a:spcAft>
              <a:buSzPts val="2400"/>
              <a:buChar char="▧"/>
            </a:pPr>
            <a:r>
              <a:rPr lang="en"/>
              <a:t>Helps students move beyond consumption of technology to creation with technology</a:t>
            </a:r>
            <a:endParaRPr/>
          </a:p>
          <a:p>
            <a:pPr indent="-381000" lvl="0" marL="457200" rtl="0" algn="l">
              <a:spcBef>
                <a:spcPts val="0"/>
              </a:spcBef>
              <a:spcAft>
                <a:spcPts val="0"/>
              </a:spcAft>
              <a:buSzPts val="2400"/>
              <a:buChar char="▧"/>
            </a:pPr>
            <a:r>
              <a:rPr lang="en"/>
              <a:t>Lets children work in a way that is innate, making things with their hands and their brains</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186" name="Google Shape;186;p40"/>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1000"/>
                                        <p:tgtEl>
                                          <p:spTgt spid="18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0" st="0"/>
                                            </p:txEl>
                                          </p:spTgt>
                                        </p:tgtEl>
                                        <p:attrNameLst>
                                          <p:attrName>style.visibility</p:attrName>
                                        </p:attrNameLst>
                                      </p:cBhvr>
                                      <p:to>
                                        <p:strVal val="visible"/>
                                      </p:to>
                                    </p:set>
                                    <p:animEffect filter="fade" transition="in">
                                      <p:cBhvr>
                                        <p:cTn dur="1000"/>
                                        <p:tgtEl>
                                          <p:spTgt spid="1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1" st="1"/>
                                            </p:txEl>
                                          </p:spTgt>
                                        </p:tgtEl>
                                        <p:attrNameLst>
                                          <p:attrName>style.visibility</p:attrName>
                                        </p:attrNameLst>
                                      </p:cBhvr>
                                      <p:to>
                                        <p:strVal val="visible"/>
                                      </p:to>
                                    </p:set>
                                    <p:animEffect filter="fade" transition="in">
                                      <p:cBhvr>
                                        <p:cTn dur="1000"/>
                                        <p:tgtEl>
                                          <p:spTgt spid="1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2" st="2"/>
                                            </p:txEl>
                                          </p:spTgt>
                                        </p:tgtEl>
                                        <p:attrNameLst>
                                          <p:attrName>style.visibility</p:attrName>
                                        </p:attrNameLst>
                                      </p:cBhvr>
                                      <p:to>
                                        <p:strVal val="visible"/>
                                      </p:to>
                                    </p:set>
                                    <p:animEffect filter="fade" transition="in">
                                      <p:cBhvr>
                                        <p:cTn dur="1000"/>
                                        <p:tgtEl>
                                          <p:spTgt spid="18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3" st="3"/>
                                            </p:txEl>
                                          </p:spTgt>
                                        </p:tgtEl>
                                        <p:attrNameLst>
                                          <p:attrName>style.visibility</p:attrName>
                                        </p:attrNameLst>
                                      </p:cBhvr>
                                      <p:to>
                                        <p:strVal val="visible"/>
                                      </p:to>
                                    </p:set>
                                    <p:animEffect filter="fade" transition="in">
                                      <p:cBhvr>
                                        <p:cTn dur="1000"/>
                                        <p:tgtEl>
                                          <p:spTgt spid="18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4" st="4"/>
                                            </p:txEl>
                                          </p:spTgt>
                                        </p:tgtEl>
                                        <p:attrNameLst>
                                          <p:attrName>style.visibility</p:attrName>
                                        </p:attrNameLst>
                                      </p:cBhvr>
                                      <p:to>
                                        <p:strVal val="visible"/>
                                      </p:to>
                                    </p:set>
                                    <p:animEffect filter="fade" transition="in">
                                      <p:cBhvr>
                                        <p:cTn dur="1000"/>
                                        <p:tgtEl>
                                          <p:spTgt spid="18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5" st="5"/>
                                            </p:txEl>
                                          </p:spTgt>
                                        </p:tgtEl>
                                        <p:attrNameLst>
                                          <p:attrName>style.visibility</p:attrName>
                                        </p:attrNameLst>
                                      </p:cBhvr>
                                      <p:to>
                                        <p:strVal val="visible"/>
                                      </p:to>
                                    </p:set>
                                    <p:animEffect filter="fade" transition="in">
                                      <p:cBhvr>
                                        <p:cTn dur="1000"/>
                                        <p:tgtEl>
                                          <p:spTgt spid="18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6" st="6"/>
                                            </p:txEl>
                                          </p:spTgt>
                                        </p:tgtEl>
                                        <p:attrNameLst>
                                          <p:attrName>style.visibility</p:attrName>
                                        </p:attrNameLst>
                                      </p:cBhvr>
                                      <p:to>
                                        <p:strVal val="visible"/>
                                      </p:to>
                                    </p:set>
                                    <p:animEffect filter="fade" transition="in">
                                      <p:cBhvr>
                                        <p:cTn dur="1000"/>
                                        <p:tgtEl>
                                          <p:spTgt spid="185">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1"/>
          <p:cNvSpPr txBox="1"/>
          <p:nvPr>
            <p:ph idx="4294967295" type="ctrTitle"/>
          </p:nvPr>
        </p:nvSpPr>
        <p:spPr>
          <a:xfrm>
            <a:off x="130188" y="2183650"/>
            <a:ext cx="8782500" cy="1340700"/>
          </a:xfrm>
          <a:prstGeom prst="rect">
            <a:avLst/>
          </a:prstGeom>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7200"/>
              <a:t>Maker time!</a:t>
            </a:r>
            <a:endParaRPr b="1" sz="7200"/>
          </a:p>
        </p:txBody>
      </p:sp>
      <p:sp>
        <p:nvSpPr>
          <p:cNvPr id="192" name="Google Shape;192;p41"/>
          <p:cNvSpPr/>
          <p:nvPr/>
        </p:nvSpPr>
        <p:spPr>
          <a:xfrm>
            <a:off x="1199349" y="1686875"/>
            <a:ext cx="6653982" cy="2287629"/>
          </a:xfrm>
          <a:custGeom>
            <a:rect b="b" l="l" r="r" t="t"/>
            <a:pathLst>
              <a:path extrusionOk="0" h="68610" w="193177">
                <a:moveTo>
                  <a:pt x="0" y="9488"/>
                </a:moveTo>
                <a:cubicBezTo>
                  <a:pt x="1258" y="19869"/>
                  <a:pt x="3068" y="30192"/>
                  <a:pt x="3891" y="40616"/>
                </a:cubicBezTo>
                <a:cubicBezTo>
                  <a:pt x="4487" y="48159"/>
                  <a:pt x="182" y="56547"/>
                  <a:pt x="3567" y="63314"/>
                </a:cubicBezTo>
                <a:cubicBezTo>
                  <a:pt x="4874" y="65926"/>
                  <a:pt x="9402" y="63638"/>
                  <a:pt x="12322" y="63638"/>
                </a:cubicBezTo>
                <a:cubicBezTo>
                  <a:pt x="21833" y="63638"/>
                  <a:pt x="31346" y="63485"/>
                  <a:pt x="40856" y="63638"/>
                </a:cubicBezTo>
                <a:cubicBezTo>
                  <a:pt x="63900" y="64009"/>
                  <a:pt x="86876" y="66657"/>
                  <a:pt x="109922" y="66881"/>
                </a:cubicBezTo>
                <a:cubicBezTo>
                  <a:pt x="127332" y="67050"/>
                  <a:pt x="144724" y="68044"/>
                  <a:pt x="162128" y="68502"/>
                </a:cubicBezTo>
                <a:cubicBezTo>
                  <a:pt x="170351" y="68718"/>
                  <a:pt x="178584" y="67998"/>
                  <a:pt x="186771" y="67205"/>
                </a:cubicBezTo>
                <a:cubicBezTo>
                  <a:pt x="188311" y="67056"/>
                  <a:pt x="191162" y="67772"/>
                  <a:pt x="191311" y="66232"/>
                </a:cubicBezTo>
                <a:cubicBezTo>
                  <a:pt x="192717" y="51707"/>
                  <a:pt x="189692" y="37019"/>
                  <a:pt x="190662" y="22458"/>
                </a:cubicBezTo>
                <a:cubicBezTo>
                  <a:pt x="191115" y="15664"/>
                  <a:pt x="196037" y="6211"/>
                  <a:pt x="190662" y="2030"/>
                </a:cubicBezTo>
                <a:cubicBezTo>
                  <a:pt x="185541" y="-1954"/>
                  <a:pt x="177696" y="1381"/>
                  <a:pt x="171207" y="1381"/>
                </a:cubicBezTo>
                <a:cubicBezTo>
                  <a:pt x="155624" y="1381"/>
                  <a:pt x="140081" y="2960"/>
                  <a:pt x="124514" y="3651"/>
                </a:cubicBezTo>
                <a:cubicBezTo>
                  <a:pt x="83458" y="5474"/>
                  <a:pt x="42393" y="7866"/>
                  <a:pt x="1297" y="7866"/>
                </a:cubicBezTo>
              </a:path>
            </a:pathLst>
          </a:custGeom>
          <a:noFill/>
          <a:ln cap="flat" cmpd="sng" w="9525">
            <a:solidFill>
              <a:srgbClr val="505670"/>
            </a:solidFill>
            <a:prstDash val="solid"/>
            <a:round/>
            <a:headEnd len="med" w="med" type="none"/>
            <a:tailEnd len="med" w="med" type="none"/>
          </a:ln>
        </p:spPr>
      </p:sp>
      <p:sp>
        <p:nvSpPr>
          <p:cNvPr id="193" name="Google Shape;193;p41"/>
          <p:cNvSpPr/>
          <p:nvPr/>
        </p:nvSpPr>
        <p:spPr>
          <a:xfrm>
            <a:off x="1114075" y="1752247"/>
            <a:ext cx="6915858" cy="2509964"/>
          </a:xfrm>
          <a:custGeom>
            <a:rect b="b" l="l" r="r" t="t"/>
            <a:pathLst>
              <a:path extrusionOk="0" h="70773" w="195778">
                <a:moveTo>
                  <a:pt x="2270" y="3507"/>
                </a:moveTo>
                <a:cubicBezTo>
                  <a:pt x="4760" y="17456"/>
                  <a:pt x="5300" y="31885"/>
                  <a:pt x="3891" y="45984"/>
                </a:cubicBezTo>
                <a:cubicBezTo>
                  <a:pt x="3385" y="51043"/>
                  <a:pt x="3634" y="56154"/>
                  <a:pt x="3243" y="61224"/>
                </a:cubicBezTo>
                <a:cubicBezTo>
                  <a:pt x="3118" y="62844"/>
                  <a:pt x="1635" y="65090"/>
                  <a:pt x="2918" y="66088"/>
                </a:cubicBezTo>
                <a:cubicBezTo>
                  <a:pt x="6851" y="69147"/>
                  <a:pt x="12877" y="66553"/>
                  <a:pt x="17834" y="67061"/>
                </a:cubicBezTo>
                <a:cubicBezTo>
                  <a:pt x="22382" y="67527"/>
                  <a:pt x="26883" y="68542"/>
                  <a:pt x="31453" y="68682"/>
                </a:cubicBezTo>
                <a:cubicBezTo>
                  <a:pt x="56843" y="69463"/>
                  <a:pt x="82251" y="69655"/>
                  <a:pt x="107653" y="69655"/>
                </a:cubicBezTo>
                <a:cubicBezTo>
                  <a:pt x="127324" y="69655"/>
                  <a:pt x="146996" y="69655"/>
                  <a:pt x="166667" y="69655"/>
                </a:cubicBezTo>
                <a:cubicBezTo>
                  <a:pt x="175872" y="69655"/>
                  <a:pt x="192100" y="74141"/>
                  <a:pt x="193905" y="65115"/>
                </a:cubicBezTo>
                <a:cubicBezTo>
                  <a:pt x="196535" y="51962"/>
                  <a:pt x="195526" y="38321"/>
                  <a:pt x="195526" y="24908"/>
                </a:cubicBezTo>
                <a:cubicBezTo>
                  <a:pt x="195526" y="19055"/>
                  <a:pt x="194229" y="13251"/>
                  <a:pt x="194229" y="7398"/>
                </a:cubicBezTo>
                <a:cubicBezTo>
                  <a:pt x="194229" y="5105"/>
                  <a:pt x="195533" y="856"/>
                  <a:pt x="193256" y="588"/>
                </a:cubicBezTo>
                <a:cubicBezTo>
                  <a:pt x="171487" y="-1973"/>
                  <a:pt x="149636" y="5100"/>
                  <a:pt x="127757" y="6425"/>
                </a:cubicBezTo>
                <a:cubicBezTo>
                  <a:pt x="85244" y="8999"/>
                  <a:pt x="42525" y="6003"/>
                  <a:pt x="0" y="8371"/>
                </a:cubicBezTo>
              </a:path>
            </a:pathLst>
          </a:custGeom>
          <a:noFill/>
          <a:ln cap="flat" cmpd="sng" w="9525">
            <a:solidFill>
              <a:srgbClr val="505670"/>
            </a:solidFill>
            <a:prstDash val="solid"/>
            <a:round/>
            <a:headEnd len="med" w="med" type="none"/>
            <a:tailEnd len="med" w="med" type="none"/>
          </a:ln>
        </p:spPr>
      </p:sp>
      <p:sp>
        <p:nvSpPr>
          <p:cNvPr id="194" name="Google Shape;194;p41"/>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42"/>
          <p:cNvSpPr txBox="1"/>
          <p:nvPr>
            <p:ph idx="4294967295" type="ctrTitle"/>
          </p:nvPr>
        </p:nvSpPr>
        <p:spPr>
          <a:xfrm>
            <a:off x="685800" y="3025523"/>
            <a:ext cx="7772400" cy="1546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6000">
                <a:solidFill>
                  <a:srgbClr val="EA3A68"/>
                </a:solidFill>
              </a:rPr>
              <a:t>Design Thinking</a:t>
            </a:r>
            <a:endParaRPr b="1" sz="6000">
              <a:solidFill>
                <a:srgbClr val="EA3A68"/>
              </a:solidFill>
            </a:endParaRPr>
          </a:p>
        </p:txBody>
      </p:sp>
      <p:sp>
        <p:nvSpPr>
          <p:cNvPr id="200" name="Google Shape;200;p42"/>
          <p:cNvSpPr txBox="1"/>
          <p:nvPr>
            <p:ph idx="4294967295" type="subTitle"/>
          </p:nvPr>
        </p:nvSpPr>
        <p:spPr>
          <a:xfrm>
            <a:off x="1414500" y="4548750"/>
            <a:ext cx="6315000" cy="15465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A method to solve a problem</a:t>
            </a:r>
            <a:endParaRPr/>
          </a:p>
          <a:p>
            <a:pPr indent="0" lvl="0" marL="0" rtl="0" algn="ctr">
              <a:spcBef>
                <a:spcPts val="600"/>
              </a:spcBef>
              <a:spcAft>
                <a:spcPts val="0"/>
              </a:spcAft>
              <a:buNone/>
            </a:pPr>
            <a:r>
              <a:rPr i="1" lang="en" sz="1800"/>
              <a:t>We learn by doing!</a:t>
            </a:r>
            <a:endParaRPr i="1" sz="1800"/>
          </a:p>
        </p:txBody>
      </p:sp>
      <p:sp>
        <p:nvSpPr>
          <p:cNvPr id="201" name="Google Shape;201;p42"/>
          <p:cNvSpPr/>
          <p:nvPr/>
        </p:nvSpPr>
        <p:spPr>
          <a:xfrm>
            <a:off x="3777525" y="1491575"/>
            <a:ext cx="1734900" cy="1702500"/>
          </a:xfrm>
          <a:prstGeom prst="wedgeEllipseCallout">
            <a:avLst>
              <a:gd fmla="val 463" name="adj1"/>
              <a:gd fmla="val 63799" name="adj2"/>
            </a:avLst>
          </a:prstGeom>
          <a:solidFill>
            <a:srgbClr val="EA3A6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2"/>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03" name="Google Shape;203;p42"/>
          <p:cNvPicPr preferRelativeResize="0"/>
          <p:nvPr/>
        </p:nvPicPr>
        <p:blipFill>
          <a:blip r:embed="rId3">
            <a:alphaModFix/>
          </a:blip>
          <a:stretch>
            <a:fillRect/>
          </a:stretch>
        </p:blipFill>
        <p:spPr>
          <a:xfrm>
            <a:off x="4136975" y="1809590"/>
            <a:ext cx="1262100" cy="106647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3"/>
          <p:cNvSpPr txBox="1"/>
          <p:nvPr>
            <p:ph idx="1" type="body"/>
          </p:nvPr>
        </p:nvSpPr>
        <p:spPr>
          <a:xfrm>
            <a:off x="1109975" y="1831450"/>
            <a:ext cx="3266400" cy="411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Traditional</a:t>
            </a:r>
            <a:endParaRPr sz="2400"/>
          </a:p>
          <a:p>
            <a:pPr indent="-330200" lvl="0" marL="457200" rtl="0" algn="l">
              <a:spcBef>
                <a:spcPts val="600"/>
              </a:spcBef>
              <a:spcAft>
                <a:spcPts val="0"/>
              </a:spcAft>
              <a:buSzPts val="1600"/>
              <a:buChar char="▧"/>
            </a:pPr>
            <a:r>
              <a:rPr lang="en" sz="1600"/>
              <a:t>Providing knowledge</a:t>
            </a:r>
            <a:endParaRPr sz="1600"/>
          </a:p>
          <a:p>
            <a:pPr indent="-330200" lvl="0" marL="457200" rtl="0" algn="l">
              <a:spcBef>
                <a:spcPts val="0"/>
              </a:spcBef>
              <a:spcAft>
                <a:spcPts val="0"/>
              </a:spcAft>
              <a:buSzPts val="1600"/>
              <a:buChar char="▧"/>
            </a:pPr>
            <a:r>
              <a:rPr lang="en" sz="1600"/>
              <a:t>Ask students to replicate after the transfer has taken place</a:t>
            </a:r>
            <a:endParaRPr sz="1600"/>
          </a:p>
          <a:p>
            <a:pPr indent="-330200" lvl="0" marL="457200" rtl="0" algn="l">
              <a:spcBef>
                <a:spcPts val="0"/>
              </a:spcBef>
              <a:spcAft>
                <a:spcPts val="0"/>
              </a:spcAft>
              <a:buSzPts val="1600"/>
              <a:buChar char="▧"/>
            </a:pPr>
            <a:r>
              <a:rPr lang="en" sz="1600"/>
              <a:t>Despite this project perhaps being viewed as "hands on learning" and some type of creation made by the student, there is no problem to be solved, only information to be reproduced</a:t>
            </a:r>
            <a:endParaRPr sz="1600"/>
          </a:p>
          <a:p>
            <a:pPr indent="0" lvl="0" marL="0" rtl="0" algn="l">
              <a:spcBef>
                <a:spcPts val="600"/>
              </a:spcBef>
              <a:spcAft>
                <a:spcPts val="0"/>
              </a:spcAft>
              <a:buNone/>
            </a:pPr>
            <a:r>
              <a:t/>
            </a:r>
            <a:endParaRPr sz="1150">
              <a:solidFill>
                <a:srgbClr val="2A2A2A"/>
              </a:solidFill>
              <a:highlight>
                <a:srgbClr val="FFFFFF"/>
              </a:highlight>
              <a:latin typeface="Arial"/>
              <a:ea typeface="Arial"/>
              <a:cs typeface="Arial"/>
              <a:sym typeface="Arial"/>
            </a:endParaRPr>
          </a:p>
          <a:p>
            <a:pPr indent="0" lvl="0" marL="0" rtl="0" algn="l">
              <a:spcBef>
                <a:spcPts val="600"/>
              </a:spcBef>
              <a:spcAft>
                <a:spcPts val="0"/>
              </a:spcAft>
              <a:buNone/>
            </a:pPr>
            <a:r>
              <a:t/>
            </a:r>
            <a:endParaRPr sz="1150">
              <a:solidFill>
                <a:srgbClr val="2A2A2A"/>
              </a:solidFill>
              <a:highlight>
                <a:srgbClr val="FFFFFF"/>
              </a:highlight>
              <a:latin typeface="Arial"/>
              <a:ea typeface="Arial"/>
              <a:cs typeface="Arial"/>
              <a:sym typeface="Arial"/>
            </a:endParaRPr>
          </a:p>
          <a:p>
            <a:pPr indent="0" lvl="0" marL="0" rtl="0" algn="l">
              <a:spcBef>
                <a:spcPts val="600"/>
              </a:spcBef>
              <a:spcAft>
                <a:spcPts val="0"/>
              </a:spcAft>
              <a:buNone/>
            </a:pPr>
            <a:r>
              <a:t/>
            </a:r>
            <a:endParaRPr sz="1150">
              <a:solidFill>
                <a:srgbClr val="2A2A2A"/>
              </a:solidFill>
              <a:highlight>
                <a:srgbClr val="FFFFFF"/>
              </a:highlight>
              <a:latin typeface="Arial"/>
              <a:ea typeface="Arial"/>
              <a:cs typeface="Arial"/>
              <a:sym typeface="Arial"/>
            </a:endParaRPr>
          </a:p>
        </p:txBody>
      </p:sp>
      <p:sp>
        <p:nvSpPr>
          <p:cNvPr id="209" name="Google Shape;209;p43"/>
          <p:cNvSpPr txBox="1"/>
          <p:nvPr>
            <p:ph type="title"/>
          </p:nvPr>
        </p:nvSpPr>
        <p:spPr>
          <a:xfrm>
            <a:off x="1027950" y="689775"/>
            <a:ext cx="7088100" cy="91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Traditional Model Vs. Innovative Model</a:t>
            </a:r>
            <a:endParaRPr/>
          </a:p>
        </p:txBody>
      </p:sp>
      <p:sp>
        <p:nvSpPr>
          <p:cNvPr id="210" name="Google Shape;210;p43"/>
          <p:cNvSpPr txBox="1"/>
          <p:nvPr>
            <p:ph idx="2" type="body"/>
          </p:nvPr>
        </p:nvSpPr>
        <p:spPr>
          <a:xfrm>
            <a:off x="4915550" y="1831450"/>
            <a:ext cx="3266400" cy="411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Maker/Innovation</a:t>
            </a:r>
            <a:endParaRPr sz="2400"/>
          </a:p>
          <a:p>
            <a:pPr indent="-330200" lvl="0" marL="457200" rtl="0" algn="l">
              <a:spcBef>
                <a:spcPts val="600"/>
              </a:spcBef>
              <a:spcAft>
                <a:spcPts val="0"/>
              </a:spcAft>
              <a:buSzPts val="1600"/>
              <a:buChar char="▧"/>
            </a:pPr>
            <a:r>
              <a:rPr lang="en" sz="1600"/>
              <a:t>Ask students to provide true evidence of creativity, application and problem solving using what they already know</a:t>
            </a:r>
            <a:endParaRPr sz="1600"/>
          </a:p>
          <a:p>
            <a:pPr indent="-330200" lvl="0" marL="457200" rtl="0" algn="l">
              <a:spcBef>
                <a:spcPts val="0"/>
              </a:spcBef>
              <a:spcAft>
                <a:spcPts val="0"/>
              </a:spcAft>
              <a:buSzPts val="1600"/>
              <a:buChar char="▧"/>
            </a:pPr>
            <a:r>
              <a:rPr lang="en" sz="1600"/>
              <a:t>Give them a reason to learn more​</a:t>
            </a:r>
            <a:endParaRPr sz="1600"/>
          </a:p>
          <a:p>
            <a:pPr indent="-330200" lvl="0" marL="457200" rtl="0" algn="l">
              <a:spcBef>
                <a:spcPts val="0"/>
              </a:spcBef>
              <a:spcAft>
                <a:spcPts val="0"/>
              </a:spcAft>
              <a:buSzPts val="1600"/>
              <a:buChar char="▧"/>
            </a:pPr>
            <a:r>
              <a:rPr lang="en" sz="1600"/>
              <a:t>This design thinking will encourage the solving of complex problems through ideas and iteration</a:t>
            </a:r>
            <a:endParaRPr sz="1600"/>
          </a:p>
          <a:p>
            <a:pPr indent="0" lvl="0" marL="0" rtl="0" algn="l">
              <a:spcBef>
                <a:spcPts val="600"/>
              </a:spcBef>
              <a:spcAft>
                <a:spcPts val="0"/>
              </a:spcAft>
              <a:buNone/>
            </a:pPr>
            <a:r>
              <a:t/>
            </a:r>
            <a:endParaRPr/>
          </a:p>
        </p:txBody>
      </p:sp>
      <p:sp>
        <p:nvSpPr>
          <p:cNvPr id="211" name="Google Shape;211;p43"/>
          <p:cNvSpPr txBox="1"/>
          <p:nvPr>
            <p:ph idx="12" type="sldNum"/>
          </p:nvPr>
        </p:nvSpPr>
        <p:spPr>
          <a:xfrm>
            <a:off x="4348076" y="6383554"/>
            <a:ext cx="548700" cy="3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Trincul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rincul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